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304" r:id="rId25"/>
    <p:sldId id="305" r:id="rId26"/>
    <p:sldId id="279" r:id="rId27"/>
    <p:sldId id="280" r:id="rId28"/>
    <p:sldId id="281" r:id="rId29"/>
    <p:sldId id="282" r:id="rId30"/>
    <p:sldId id="285" r:id="rId31"/>
    <p:sldId id="309" r:id="rId32"/>
    <p:sldId id="306" r:id="rId33"/>
    <p:sldId id="283" r:id="rId34"/>
    <p:sldId id="284" r:id="rId35"/>
    <p:sldId id="286" r:id="rId36"/>
    <p:sldId id="287" r:id="rId37"/>
    <p:sldId id="289" r:id="rId38"/>
    <p:sldId id="310" r:id="rId39"/>
    <p:sldId id="307" r:id="rId40"/>
    <p:sldId id="288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298" r:id="rId50"/>
    <p:sldId id="299" r:id="rId51"/>
    <p:sldId id="300" r:id="rId52"/>
    <p:sldId id="301" r:id="rId53"/>
    <p:sldId id="302" r:id="rId5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CCFF"/>
    <a:srgbClr val="03527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72199DD-9800-4FF5-B085-F45486C74F04}" type="doc">
      <dgm:prSet loTypeId="urn:microsoft.com/office/officeart/2005/8/layout/radial6" loCatId="cycle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en-US"/>
        </a:p>
      </dgm:t>
    </dgm:pt>
    <dgm:pt modelId="{D145A516-3E77-4AF8-A67A-E86193FDC404}">
      <dgm:prSet phldrT="[Text]"/>
      <dgm:spPr/>
      <dgm:t>
        <a:bodyPr/>
        <a:lstStyle/>
        <a:p>
          <a:r>
            <a:rPr lang="en-US" dirty="0" smtClean="0"/>
            <a:t>Core Process</a:t>
          </a:r>
          <a:endParaRPr lang="en-US" dirty="0"/>
        </a:p>
      </dgm:t>
    </dgm:pt>
    <dgm:pt modelId="{227D2C7A-F32C-457C-8A11-62995B61690D}" type="parTrans" cxnId="{43F4C658-30D0-4983-A2E2-0BDB0BCEF406}">
      <dgm:prSet/>
      <dgm:spPr/>
      <dgm:t>
        <a:bodyPr/>
        <a:lstStyle/>
        <a:p>
          <a:endParaRPr lang="en-US"/>
        </a:p>
      </dgm:t>
    </dgm:pt>
    <dgm:pt modelId="{45301DCF-8CD6-442A-BDE9-B2EDD44B6B05}" type="sibTrans" cxnId="{43F4C658-30D0-4983-A2E2-0BDB0BCEF406}">
      <dgm:prSet/>
      <dgm:spPr/>
      <dgm:t>
        <a:bodyPr/>
        <a:lstStyle/>
        <a:p>
          <a:endParaRPr lang="en-US"/>
        </a:p>
      </dgm:t>
    </dgm:pt>
    <dgm:pt modelId="{9D3E6E27-3B1C-4157-8D93-A13B2C01944C}">
      <dgm:prSet phldrT="[Text]"/>
      <dgm:spPr/>
      <dgm:t>
        <a:bodyPr/>
        <a:lstStyle/>
        <a:p>
          <a:r>
            <a:rPr lang="en-US" dirty="0" smtClean="0"/>
            <a:t>Discover</a:t>
          </a:r>
          <a:endParaRPr lang="en-US" dirty="0"/>
        </a:p>
      </dgm:t>
    </dgm:pt>
    <dgm:pt modelId="{D013A123-BC15-4E6A-B940-86B9938CBB46}" type="parTrans" cxnId="{B0B8F04F-FC75-4F4D-A5BD-A9A7FAFDD60D}">
      <dgm:prSet/>
      <dgm:spPr/>
      <dgm:t>
        <a:bodyPr/>
        <a:lstStyle/>
        <a:p>
          <a:endParaRPr lang="en-US"/>
        </a:p>
      </dgm:t>
    </dgm:pt>
    <dgm:pt modelId="{B8DEBF66-30B0-48DE-B03D-9EA98AA52160}" type="sibTrans" cxnId="{B0B8F04F-FC75-4F4D-A5BD-A9A7FAFDD60D}">
      <dgm:prSet/>
      <dgm:spPr/>
      <dgm:t>
        <a:bodyPr/>
        <a:lstStyle/>
        <a:p>
          <a:endParaRPr lang="en-US"/>
        </a:p>
      </dgm:t>
    </dgm:pt>
    <dgm:pt modelId="{08532612-3849-43DC-A681-52556189A205}">
      <dgm:prSet phldrT="[Text]"/>
      <dgm:spPr/>
      <dgm:t>
        <a:bodyPr/>
        <a:lstStyle/>
        <a:p>
          <a:r>
            <a:rPr lang="en-US" dirty="0" smtClean="0"/>
            <a:t>Define</a:t>
          </a:r>
          <a:endParaRPr lang="en-US" dirty="0"/>
        </a:p>
      </dgm:t>
    </dgm:pt>
    <dgm:pt modelId="{C2DAB7A0-D68A-49B4-B2B5-535B96B9F84E}" type="parTrans" cxnId="{BCEE3992-ABF9-46B8-9B99-DE02588739B6}">
      <dgm:prSet/>
      <dgm:spPr/>
      <dgm:t>
        <a:bodyPr/>
        <a:lstStyle/>
        <a:p>
          <a:endParaRPr lang="en-US"/>
        </a:p>
      </dgm:t>
    </dgm:pt>
    <dgm:pt modelId="{4A8DE9A9-4CCB-41BA-AA3A-1EB021121D5D}" type="sibTrans" cxnId="{BCEE3992-ABF9-46B8-9B99-DE02588739B6}">
      <dgm:prSet/>
      <dgm:spPr/>
      <dgm:t>
        <a:bodyPr/>
        <a:lstStyle/>
        <a:p>
          <a:endParaRPr lang="en-US"/>
        </a:p>
      </dgm:t>
    </dgm:pt>
    <dgm:pt modelId="{D28EDA14-768A-460E-AC64-8073D6415FB1}">
      <dgm:prSet phldrT="[Text]"/>
      <dgm:spPr/>
      <dgm:t>
        <a:bodyPr/>
        <a:lstStyle/>
        <a:p>
          <a:r>
            <a:rPr lang="en-US" dirty="0" smtClean="0"/>
            <a:t>Develop</a:t>
          </a:r>
          <a:endParaRPr lang="en-US" dirty="0"/>
        </a:p>
      </dgm:t>
    </dgm:pt>
    <dgm:pt modelId="{9EB77117-FDDC-4223-BC82-726F2146508C}" type="parTrans" cxnId="{67F30D02-E1BC-480F-A6A6-8C9591D3E0A4}">
      <dgm:prSet/>
      <dgm:spPr/>
      <dgm:t>
        <a:bodyPr/>
        <a:lstStyle/>
        <a:p>
          <a:endParaRPr lang="en-US"/>
        </a:p>
      </dgm:t>
    </dgm:pt>
    <dgm:pt modelId="{B6D91733-90E6-4984-9BF4-32FA0247A285}" type="sibTrans" cxnId="{67F30D02-E1BC-480F-A6A6-8C9591D3E0A4}">
      <dgm:prSet/>
      <dgm:spPr/>
      <dgm:t>
        <a:bodyPr/>
        <a:lstStyle/>
        <a:p>
          <a:endParaRPr lang="en-US"/>
        </a:p>
      </dgm:t>
    </dgm:pt>
    <dgm:pt modelId="{618678EB-EB1A-4DB4-AF84-940846673975}">
      <dgm:prSet phldrT="[Text]"/>
      <dgm:spPr/>
      <dgm:t>
        <a:bodyPr/>
        <a:lstStyle/>
        <a:p>
          <a:r>
            <a:rPr lang="en-US" dirty="0" smtClean="0"/>
            <a:t>Deliver</a:t>
          </a:r>
          <a:endParaRPr lang="en-US" dirty="0"/>
        </a:p>
      </dgm:t>
    </dgm:pt>
    <dgm:pt modelId="{32649222-F67E-43E1-97D4-C0E076CA7DB8}" type="parTrans" cxnId="{0435A09F-EBC5-4708-ABC8-99F39DCC57D1}">
      <dgm:prSet/>
      <dgm:spPr/>
      <dgm:t>
        <a:bodyPr/>
        <a:lstStyle/>
        <a:p>
          <a:endParaRPr lang="en-US"/>
        </a:p>
      </dgm:t>
    </dgm:pt>
    <dgm:pt modelId="{2AE3B8B9-7171-4855-80FF-C8371B6073D0}" type="sibTrans" cxnId="{0435A09F-EBC5-4708-ABC8-99F39DCC57D1}">
      <dgm:prSet/>
      <dgm:spPr/>
      <dgm:t>
        <a:bodyPr/>
        <a:lstStyle/>
        <a:p>
          <a:endParaRPr lang="en-US"/>
        </a:p>
      </dgm:t>
    </dgm:pt>
    <dgm:pt modelId="{52FC57BD-0454-46F6-B086-BD458DA3DA8C}" type="pres">
      <dgm:prSet presAssocID="{F72199DD-9800-4FF5-B085-F45486C74F04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273E03C-E34B-4873-A80B-60CAC74114E8}" type="pres">
      <dgm:prSet presAssocID="{D145A516-3E77-4AF8-A67A-E86193FDC404}" presName="centerShape" presStyleLbl="node0" presStyleIdx="0" presStyleCnt="1"/>
      <dgm:spPr/>
      <dgm:t>
        <a:bodyPr/>
        <a:lstStyle/>
        <a:p>
          <a:endParaRPr lang="en-US"/>
        </a:p>
      </dgm:t>
    </dgm:pt>
    <dgm:pt modelId="{91D76B4B-113A-4BFB-BC8A-12AFEC18E658}" type="pres">
      <dgm:prSet presAssocID="{9D3E6E27-3B1C-4157-8D93-A13B2C01944C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9A783D-C94E-4FE5-A651-87FAB587B069}" type="pres">
      <dgm:prSet presAssocID="{9D3E6E27-3B1C-4157-8D93-A13B2C01944C}" presName="dummy" presStyleCnt="0"/>
      <dgm:spPr/>
    </dgm:pt>
    <dgm:pt modelId="{9D2BA1AB-F550-4E04-A014-7B9363E497E8}" type="pres">
      <dgm:prSet presAssocID="{B8DEBF66-30B0-48DE-B03D-9EA98AA52160}" presName="sibTrans" presStyleLbl="sibTrans2D1" presStyleIdx="0" presStyleCnt="4"/>
      <dgm:spPr/>
      <dgm:t>
        <a:bodyPr/>
        <a:lstStyle/>
        <a:p>
          <a:endParaRPr lang="en-US"/>
        </a:p>
      </dgm:t>
    </dgm:pt>
    <dgm:pt modelId="{F40C0C24-FAF1-49F1-84A4-8D651E9C6961}" type="pres">
      <dgm:prSet presAssocID="{08532612-3849-43DC-A681-52556189A205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9B25E89-FF3D-49C7-AED8-64C572EC7040}" type="pres">
      <dgm:prSet presAssocID="{08532612-3849-43DC-A681-52556189A205}" presName="dummy" presStyleCnt="0"/>
      <dgm:spPr/>
    </dgm:pt>
    <dgm:pt modelId="{70346317-797D-4052-A2E3-D25990A9CD64}" type="pres">
      <dgm:prSet presAssocID="{4A8DE9A9-4CCB-41BA-AA3A-1EB021121D5D}" presName="sibTrans" presStyleLbl="sibTrans2D1" presStyleIdx="1" presStyleCnt="4"/>
      <dgm:spPr/>
      <dgm:t>
        <a:bodyPr/>
        <a:lstStyle/>
        <a:p>
          <a:endParaRPr lang="en-US"/>
        </a:p>
      </dgm:t>
    </dgm:pt>
    <dgm:pt modelId="{3C70A533-9EA4-4802-9695-F0007F0F6837}" type="pres">
      <dgm:prSet presAssocID="{D28EDA14-768A-460E-AC64-8073D6415FB1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06FDA1-2827-4D63-A988-B9666FD16201}" type="pres">
      <dgm:prSet presAssocID="{D28EDA14-768A-460E-AC64-8073D6415FB1}" presName="dummy" presStyleCnt="0"/>
      <dgm:spPr/>
    </dgm:pt>
    <dgm:pt modelId="{E762106A-B31A-43DB-90D2-6950268E7C87}" type="pres">
      <dgm:prSet presAssocID="{B6D91733-90E6-4984-9BF4-32FA0247A285}" presName="sibTrans" presStyleLbl="sibTrans2D1" presStyleIdx="2" presStyleCnt="4"/>
      <dgm:spPr/>
      <dgm:t>
        <a:bodyPr/>
        <a:lstStyle/>
        <a:p>
          <a:endParaRPr lang="en-US"/>
        </a:p>
      </dgm:t>
    </dgm:pt>
    <dgm:pt modelId="{94CBFF23-EA16-49F0-8F9D-8516BEEFAA42}" type="pres">
      <dgm:prSet presAssocID="{618678EB-EB1A-4DB4-AF84-940846673975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C3F018-7B94-4D55-A322-3BED0F2ABE3E}" type="pres">
      <dgm:prSet presAssocID="{618678EB-EB1A-4DB4-AF84-940846673975}" presName="dummy" presStyleCnt="0"/>
      <dgm:spPr/>
    </dgm:pt>
    <dgm:pt modelId="{73162483-50D8-40AE-8CED-5BA25F68CD47}" type="pres">
      <dgm:prSet presAssocID="{2AE3B8B9-7171-4855-80FF-C8371B6073D0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67F30D02-E1BC-480F-A6A6-8C9591D3E0A4}" srcId="{D145A516-3E77-4AF8-A67A-E86193FDC404}" destId="{D28EDA14-768A-460E-AC64-8073D6415FB1}" srcOrd="2" destOrd="0" parTransId="{9EB77117-FDDC-4223-BC82-726F2146508C}" sibTransId="{B6D91733-90E6-4984-9BF4-32FA0247A285}"/>
    <dgm:cxn modelId="{C2A09C58-237E-4937-9231-865E3146CC20}" type="presOf" srcId="{D145A516-3E77-4AF8-A67A-E86193FDC404}" destId="{6273E03C-E34B-4873-A80B-60CAC74114E8}" srcOrd="0" destOrd="0" presId="urn:microsoft.com/office/officeart/2005/8/layout/radial6"/>
    <dgm:cxn modelId="{B96F2E01-EA2E-4AB1-9064-C67176A9DB29}" type="presOf" srcId="{2AE3B8B9-7171-4855-80FF-C8371B6073D0}" destId="{73162483-50D8-40AE-8CED-5BA25F68CD47}" srcOrd="0" destOrd="0" presId="urn:microsoft.com/office/officeart/2005/8/layout/radial6"/>
    <dgm:cxn modelId="{BCEE3992-ABF9-46B8-9B99-DE02588739B6}" srcId="{D145A516-3E77-4AF8-A67A-E86193FDC404}" destId="{08532612-3849-43DC-A681-52556189A205}" srcOrd="1" destOrd="0" parTransId="{C2DAB7A0-D68A-49B4-B2B5-535B96B9F84E}" sibTransId="{4A8DE9A9-4CCB-41BA-AA3A-1EB021121D5D}"/>
    <dgm:cxn modelId="{9A2A2057-B399-4261-A195-36D9C496DA37}" type="presOf" srcId="{9D3E6E27-3B1C-4157-8D93-A13B2C01944C}" destId="{91D76B4B-113A-4BFB-BC8A-12AFEC18E658}" srcOrd="0" destOrd="0" presId="urn:microsoft.com/office/officeart/2005/8/layout/radial6"/>
    <dgm:cxn modelId="{6EA9A24B-01C6-4B3E-913B-B396FA2BAEC7}" type="presOf" srcId="{618678EB-EB1A-4DB4-AF84-940846673975}" destId="{94CBFF23-EA16-49F0-8F9D-8516BEEFAA42}" srcOrd="0" destOrd="0" presId="urn:microsoft.com/office/officeart/2005/8/layout/radial6"/>
    <dgm:cxn modelId="{FC26F9EC-0EBB-402C-A105-B84500454434}" type="presOf" srcId="{4A8DE9A9-4CCB-41BA-AA3A-1EB021121D5D}" destId="{70346317-797D-4052-A2E3-D25990A9CD64}" srcOrd="0" destOrd="0" presId="urn:microsoft.com/office/officeart/2005/8/layout/radial6"/>
    <dgm:cxn modelId="{43F4C658-30D0-4983-A2E2-0BDB0BCEF406}" srcId="{F72199DD-9800-4FF5-B085-F45486C74F04}" destId="{D145A516-3E77-4AF8-A67A-E86193FDC404}" srcOrd="0" destOrd="0" parTransId="{227D2C7A-F32C-457C-8A11-62995B61690D}" sibTransId="{45301DCF-8CD6-442A-BDE9-B2EDD44B6B05}"/>
    <dgm:cxn modelId="{0435A09F-EBC5-4708-ABC8-99F39DCC57D1}" srcId="{D145A516-3E77-4AF8-A67A-E86193FDC404}" destId="{618678EB-EB1A-4DB4-AF84-940846673975}" srcOrd="3" destOrd="0" parTransId="{32649222-F67E-43E1-97D4-C0E076CA7DB8}" sibTransId="{2AE3B8B9-7171-4855-80FF-C8371B6073D0}"/>
    <dgm:cxn modelId="{0DAD9B53-86E7-4602-855E-48792AACC10A}" type="presOf" srcId="{F72199DD-9800-4FF5-B085-F45486C74F04}" destId="{52FC57BD-0454-46F6-B086-BD458DA3DA8C}" srcOrd="0" destOrd="0" presId="urn:microsoft.com/office/officeart/2005/8/layout/radial6"/>
    <dgm:cxn modelId="{8C115340-7EB7-4323-986B-3F2D8CBCF448}" type="presOf" srcId="{B8DEBF66-30B0-48DE-B03D-9EA98AA52160}" destId="{9D2BA1AB-F550-4E04-A014-7B9363E497E8}" srcOrd="0" destOrd="0" presId="urn:microsoft.com/office/officeart/2005/8/layout/radial6"/>
    <dgm:cxn modelId="{FBAC1E06-0654-49F7-BAEF-80AB13BAE04B}" type="presOf" srcId="{08532612-3849-43DC-A681-52556189A205}" destId="{F40C0C24-FAF1-49F1-84A4-8D651E9C6961}" srcOrd="0" destOrd="0" presId="urn:microsoft.com/office/officeart/2005/8/layout/radial6"/>
    <dgm:cxn modelId="{567C8232-59A4-49B9-AD5A-04B97B17138A}" type="presOf" srcId="{B6D91733-90E6-4984-9BF4-32FA0247A285}" destId="{E762106A-B31A-43DB-90D2-6950268E7C87}" srcOrd="0" destOrd="0" presId="urn:microsoft.com/office/officeart/2005/8/layout/radial6"/>
    <dgm:cxn modelId="{B0B8F04F-FC75-4F4D-A5BD-A9A7FAFDD60D}" srcId="{D145A516-3E77-4AF8-A67A-E86193FDC404}" destId="{9D3E6E27-3B1C-4157-8D93-A13B2C01944C}" srcOrd="0" destOrd="0" parTransId="{D013A123-BC15-4E6A-B940-86B9938CBB46}" sibTransId="{B8DEBF66-30B0-48DE-B03D-9EA98AA52160}"/>
    <dgm:cxn modelId="{AD2DD198-ECEA-4357-99A0-574A3773AED1}" type="presOf" srcId="{D28EDA14-768A-460E-AC64-8073D6415FB1}" destId="{3C70A533-9EA4-4802-9695-F0007F0F6837}" srcOrd="0" destOrd="0" presId="urn:microsoft.com/office/officeart/2005/8/layout/radial6"/>
    <dgm:cxn modelId="{A40CFC63-4F7B-432E-8B71-D06F01499AB8}" type="presParOf" srcId="{52FC57BD-0454-46F6-B086-BD458DA3DA8C}" destId="{6273E03C-E34B-4873-A80B-60CAC74114E8}" srcOrd="0" destOrd="0" presId="urn:microsoft.com/office/officeart/2005/8/layout/radial6"/>
    <dgm:cxn modelId="{6A31017E-10E1-461B-92E7-C1A94A6DCA11}" type="presParOf" srcId="{52FC57BD-0454-46F6-B086-BD458DA3DA8C}" destId="{91D76B4B-113A-4BFB-BC8A-12AFEC18E658}" srcOrd="1" destOrd="0" presId="urn:microsoft.com/office/officeart/2005/8/layout/radial6"/>
    <dgm:cxn modelId="{9AEF5413-4B33-4354-8B06-01AEAF7CDF74}" type="presParOf" srcId="{52FC57BD-0454-46F6-B086-BD458DA3DA8C}" destId="{D99A783D-C94E-4FE5-A651-87FAB587B069}" srcOrd="2" destOrd="0" presId="urn:microsoft.com/office/officeart/2005/8/layout/radial6"/>
    <dgm:cxn modelId="{EC646125-D1CD-4073-8574-81AC67B89583}" type="presParOf" srcId="{52FC57BD-0454-46F6-B086-BD458DA3DA8C}" destId="{9D2BA1AB-F550-4E04-A014-7B9363E497E8}" srcOrd="3" destOrd="0" presId="urn:microsoft.com/office/officeart/2005/8/layout/radial6"/>
    <dgm:cxn modelId="{6CBB1FBF-5444-45D9-AEBD-6D14732D03BF}" type="presParOf" srcId="{52FC57BD-0454-46F6-B086-BD458DA3DA8C}" destId="{F40C0C24-FAF1-49F1-84A4-8D651E9C6961}" srcOrd="4" destOrd="0" presId="urn:microsoft.com/office/officeart/2005/8/layout/radial6"/>
    <dgm:cxn modelId="{873A3ACC-D29B-4152-8301-8B08FC9CEE63}" type="presParOf" srcId="{52FC57BD-0454-46F6-B086-BD458DA3DA8C}" destId="{C9B25E89-FF3D-49C7-AED8-64C572EC7040}" srcOrd="5" destOrd="0" presId="urn:microsoft.com/office/officeart/2005/8/layout/radial6"/>
    <dgm:cxn modelId="{E5E82E2E-BABB-4376-AB84-E1945BF12DC5}" type="presParOf" srcId="{52FC57BD-0454-46F6-B086-BD458DA3DA8C}" destId="{70346317-797D-4052-A2E3-D25990A9CD64}" srcOrd="6" destOrd="0" presId="urn:microsoft.com/office/officeart/2005/8/layout/radial6"/>
    <dgm:cxn modelId="{74D675B9-DDEA-420A-9603-6E9D3EC723B9}" type="presParOf" srcId="{52FC57BD-0454-46F6-B086-BD458DA3DA8C}" destId="{3C70A533-9EA4-4802-9695-F0007F0F6837}" srcOrd="7" destOrd="0" presId="urn:microsoft.com/office/officeart/2005/8/layout/radial6"/>
    <dgm:cxn modelId="{535CB89A-ACE8-43E4-9B5E-D550B98E74C9}" type="presParOf" srcId="{52FC57BD-0454-46F6-B086-BD458DA3DA8C}" destId="{5D06FDA1-2827-4D63-A988-B9666FD16201}" srcOrd="8" destOrd="0" presId="urn:microsoft.com/office/officeart/2005/8/layout/radial6"/>
    <dgm:cxn modelId="{95BAA729-2BB8-4A70-AAF3-60D7FC2B7EDD}" type="presParOf" srcId="{52FC57BD-0454-46F6-B086-BD458DA3DA8C}" destId="{E762106A-B31A-43DB-90D2-6950268E7C87}" srcOrd="9" destOrd="0" presId="urn:microsoft.com/office/officeart/2005/8/layout/radial6"/>
    <dgm:cxn modelId="{277F8AAA-6E88-4BE2-B9D3-65F417AD97D1}" type="presParOf" srcId="{52FC57BD-0454-46F6-B086-BD458DA3DA8C}" destId="{94CBFF23-EA16-49F0-8F9D-8516BEEFAA42}" srcOrd="10" destOrd="0" presId="urn:microsoft.com/office/officeart/2005/8/layout/radial6"/>
    <dgm:cxn modelId="{DDA597A9-2837-4844-9439-13D4487103C7}" type="presParOf" srcId="{52FC57BD-0454-46F6-B086-BD458DA3DA8C}" destId="{EBC3F018-7B94-4D55-A322-3BED0F2ABE3E}" srcOrd="11" destOrd="0" presId="urn:microsoft.com/office/officeart/2005/8/layout/radial6"/>
    <dgm:cxn modelId="{A76FA7F4-28F1-4165-BB5F-475D931FE4D8}" type="presParOf" srcId="{52FC57BD-0454-46F6-B086-BD458DA3DA8C}" destId="{73162483-50D8-40AE-8CED-5BA25F68CD47}" srcOrd="12" destOrd="0" presId="urn:microsoft.com/office/officeart/2005/8/layout/radial6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3162483-50D8-40AE-8CED-5BA25F68CD47}">
      <dsp:nvSpPr>
        <dsp:cNvPr id="0" name=""/>
        <dsp:cNvSpPr/>
      </dsp:nvSpPr>
      <dsp:spPr>
        <a:xfrm>
          <a:off x="1842047" y="521247"/>
          <a:ext cx="3478705" cy="3478705"/>
        </a:xfrm>
        <a:prstGeom prst="blockArc">
          <a:avLst>
            <a:gd name="adj1" fmla="val 10800000"/>
            <a:gd name="adj2" fmla="val 16200000"/>
            <a:gd name="adj3" fmla="val 4642"/>
          </a:avLst>
        </a:prstGeom>
        <a:gradFill rotWithShape="0">
          <a:gsLst>
            <a:gs pos="0">
              <a:schemeClr val="accent1">
                <a:shade val="90000"/>
                <a:hueOff val="187556"/>
                <a:satOff val="-3464"/>
                <a:lumOff val="16063"/>
                <a:alphaOff val="0"/>
                <a:tint val="50000"/>
                <a:satMod val="300000"/>
              </a:schemeClr>
            </a:gs>
            <a:gs pos="35000">
              <a:schemeClr val="accent1">
                <a:shade val="90000"/>
                <a:hueOff val="187556"/>
                <a:satOff val="-3464"/>
                <a:lumOff val="16063"/>
                <a:alphaOff val="0"/>
                <a:tint val="37000"/>
                <a:satMod val="300000"/>
              </a:schemeClr>
            </a:gs>
            <a:gs pos="100000">
              <a:schemeClr val="accent1">
                <a:shade val="90000"/>
                <a:hueOff val="187556"/>
                <a:satOff val="-3464"/>
                <a:lumOff val="1606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762106A-B31A-43DB-90D2-6950268E7C87}">
      <dsp:nvSpPr>
        <dsp:cNvPr id="0" name=""/>
        <dsp:cNvSpPr/>
      </dsp:nvSpPr>
      <dsp:spPr>
        <a:xfrm>
          <a:off x="1842047" y="521247"/>
          <a:ext cx="3478705" cy="3478705"/>
        </a:xfrm>
        <a:prstGeom prst="blockArc">
          <a:avLst>
            <a:gd name="adj1" fmla="val 5400000"/>
            <a:gd name="adj2" fmla="val 10800000"/>
            <a:gd name="adj3" fmla="val 4642"/>
          </a:avLst>
        </a:prstGeom>
        <a:gradFill rotWithShape="0">
          <a:gsLst>
            <a:gs pos="0">
              <a:schemeClr val="accent1">
                <a:shade val="90000"/>
                <a:hueOff val="375112"/>
                <a:satOff val="-6927"/>
                <a:lumOff val="32127"/>
                <a:alphaOff val="0"/>
                <a:tint val="50000"/>
                <a:satMod val="300000"/>
              </a:schemeClr>
            </a:gs>
            <a:gs pos="35000">
              <a:schemeClr val="accent1">
                <a:shade val="90000"/>
                <a:hueOff val="375112"/>
                <a:satOff val="-6927"/>
                <a:lumOff val="32127"/>
                <a:alphaOff val="0"/>
                <a:tint val="37000"/>
                <a:satMod val="300000"/>
              </a:schemeClr>
            </a:gs>
            <a:gs pos="100000">
              <a:schemeClr val="accent1">
                <a:shade val="90000"/>
                <a:hueOff val="375112"/>
                <a:satOff val="-6927"/>
                <a:lumOff val="32127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0346317-797D-4052-A2E3-D25990A9CD64}">
      <dsp:nvSpPr>
        <dsp:cNvPr id="0" name=""/>
        <dsp:cNvSpPr/>
      </dsp:nvSpPr>
      <dsp:spPr>
        <a:xfrm>
          <a:off x="1842047" y="521247"/>
          <a:ext cx="3478705" cy="3478705"/>
        </a:xfrm>
        <a:prstGeom prst="blockArc">
          <a:avLst>
            <a:gd name="adj1" fmla="val 0"/>
            <a:gd name="adj2" fmla="val 5400000"/>
            <a:gd name="adj3" fmla="val 4642"/>
          </a:avLst>
        </a:prstGeom>
        <a:gradFill rotWithShape="0">
          <a:gsLst>
            <a:gs pos="0">
              <a:schemeClr val="accent1">
                <a:shade val="90000"/>
                <a:hueOff val="187556"/>
                <a:satOff val="-3464"/>
                <a:lumOff val="16063"/>
                <a:alphaOff val="0"/>
                <a:tint val="50000"/>
                <a:satMod val="300000"/>
              </a:schemeClr>
            </a:gs>
            <a:gs pos="35000">
              <a:schemeClr val="accent1">
                <a:shade val="90000"/>
                <a:hueOff val="187556"/>
                <a:satOff val="-3464"/>
                <a:lumOff val="16063"/>
                <a:alphaOff val="0"/>
                <a:tint val="37000"/>
                <a:satMod val="300000"/>
              </a:schemeClr>
            </a:gs>
            <a:gs pos="100000">
              <a:schemeClr val="accent1">
                <a:shade val="90000"/>
                <a:hueOff val="187556"/>
                <a:satOff val="-3464"/>
                <a:lumOff val="1606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9D2BA1AB-F550-4E04-A014-7B9363E497E8}">
      <dsp:nvSpPr>
        <dsp:cNvPr id="0" name=""/>
        <dsp:cNvSpPr/>
      </dsp:nvSpPr>
      <dsp:spPr>
        <a:xfrm>
          <a:off x="1842047" y="521247"/>
          <a:ext cx="3478705" cy="3478705"/>
        </a:xfrm>
        <a:prstGeom prst="blockArc">
          <a:avLst>
            <a:gd name="adj1" fmla="val 16200000"/>
            <a:gd name="adj2" fmla="val 0"/>
            <a:gd name="adj3" fmla="val 4642"/>
          </a:avLst>
        </a:prstGeom>
        <a:gradFill rotWithShape="0">
          <a:gsLst>
            <a:gs pos="0">
              <a:schemeClr val="accent1">
                <a:shade val="9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shade val="9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shade val="9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273E03C-E34B-4873-A80B-60CAC74114E8}">
      <dsp:nvSpPr>
        <dsp:cNvPr id="0" name=""/>
        <dsp:cNvSpPr/>
      </dsp:nvSpPr>
      <dsp:spPr>
        <a:xfrm>
          <a:off x="2780481" y="1459681"/>
          <a:ext cx="1601837" cy="1601837"/>
        </a:xfrm>
        <a:prstGeom prst="ellipse">
          <a:avLst/>
        </a:prstGeom>
        <a:gradFill rotWithShape="0">
          <a:gsLst>
            <a:gs pos="0">
              <a:schemeClr val="accent1">
                <a:shade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shade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shade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Core Process</a:t>
          </a:r>
          <a:endParaRPr lang="en-US" sz="2700" kern="1200" dirty="0"/>
        </a:p>
      </dsp:txBody>
      <dsp:txXfrm>
        <a:off x="2780481" y="1459681"/>
        <a:ext cx="1601837" cy="1601837"/>
      </dsp:txXfrm>
    </dsp:sp>
    <dsp:sp modelId="{91D76B4B-113A-4BFB-BC8A-12AFEC18E658}">
      <dsp:nvSpPr>
        <dsp:cNvPr id="0" name=""/>
        <dsp:cNvSpPr/>
      </dsp:nvSpPr>
      <dsp:spPr>
        <a:xfrm>
          <a:off x="3020757" y="970"/>
          <a:ext cx="1121285" cy="1121285"/>
        </a:xfrm>
        <a:prstGeom prst="ellipse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shade val="5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Discover</a:t>
          </a:r>
          <a:endParaRPr lang="en-US" sz="1700" kern="1200" dirty="0"/>
        </a:p>
      </dsp:txBody>
      <dsp:txXfrm>
        <a:off x="3020757" y="970"/>
        <a:ext cx="1121285" cy="1121285"/>
      </dsp:txXfrm>
    </dsp:sp>
    <dsp:sp modelId="{F40C0C24-FAF1-49F1-84A4-8D651E9C6961}">
      <dsp:nvSpPr>
        <dsp:cNvPr id="0" name=""/>
        <dsp:cNvSpPr/>
      </dsp:nvSpPr>
      <dsp:spPr>
        <a:xfrm>
          <a:off x="4719743" y="1699957"/>
          <a:ext cx="1121285" cy="1121285"/>
        </a:xfrm>
        <a:prstGeom prst="ellipse">
          <a:avLst/>
        </a:prstGeom>
        <a:gradFill rotWithShape="0">
          <a:gsLst>
            <a:gs pos="0">
              <a:schemeClr val="accent1">
                <a:shade val="50000"/>
                <a:hueOff val="180719"/>
                <a:satOff val="-3780"/>
                <a:lumOff val="21031"/>
                <a:alphaOff val="0"/>
                <a:tint val="50000"/>
                <a:satMod val="300000"/>
              </a:schemeClr>
            </a:gs>
            <a:gs pos="35000">
              <a:schemeClr val="accent1">
                <a:shade val="50000"/>
                <a:hueOff val="180719"/>
                <a:satOff val="-3780"/>
                <a:lumOff val="21031"/>
                <a:alphaOff val="0"/>
                <a:tint val="37000"/>
                <a:satMod val="300000"/>
              </a:schemeClr>
            </a:gs>
            <a:gs pos="100000">
              <a:schemeClr val="accent1">
                <a:shade val="50000"/>
                <a:hueOff val="180719"/>
                <a:satOff val="-3780"/>
                <a:lumOff val="2103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Define</a:t>
          </a:r>
          <a:endParaRPr lang="en-US" sz="1700" kern="1200" dirty="0"/>
        </a:p>
      </dsp:txBody>
      <dsp:txXfrm>
        <a:off x="4719743" y="1699957"/>
        <a:ext cx="1121285" cy="1121285"/>
      </dsp:txXfrm>
    </dsp:sp>
    <dsp:sp modelId="{3C70A533-9EA4-4802-9695-F0007F0F6837}">
      <dsp:nvSpPr>
        <dsp:cNvPr id="0" name=""/>
        <dsp:cNvSpPr/>
      </dsp:nvSpPr>
      <dsp:spPr>
        <a:xfrm>
          <a:off x="3020757" y="3398943"/>
          <a:ext cx="1121285" cy="1121285"/>
        </a:xfrm>
        <a:prstGeom prst="ellipse">
          <a:avLst/>
        </a:prstGeom>
        <a:gradFill rotWithShape="0">
          <a:gsLst>
            <a:gs pos="0">
              <a:schemeClr val="accent1">
                <a:shade val="50000"/>
                <a:hueOff val="361437"/>
                <a:satOff val="-7560"/>
                <a:lumOff val="42063"/>
                <a:alphaOff val="0"/>
                <a:tint val="50000"/>
                <a:satMod val="300000"/>
              </a:schemeClr>
            </a:gs>
            <a:gs pos="35000">
              <a:schemeClr val="accent1">
                <a:shade val="50000"/>
                <a:hueOff val="361437"/>
                <a:satOff val="-7560"/>
                <a:lumOff val="42063"/>
                <a:alphaOff val="0"/>
                <a:tint val="37000"/>
                <a:satMod val="300000"/>
              </a:schemeClr>
            </a:gs>
            <a:gs pos="100000">
              <a:schemeClr val="accent1">
                <a:shade val="50000"/>
                <a:hueOff val="361437"/>
                <a:satOff val="-7560"/>
                <a:lumOff val="4206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Develop</a:t>
          </a:r>
          <a:endParaRPr lang="en-US" sz="1700" kern="1200" dirty="0"/>
        </a:p>
      </dsp:txBody>
      <dsp:txXfrm>
        <a:off x="3020757" y="3398943"/>
        <a:ext cx="1121285" cy="1121285"/>
      </dsp:txXfrm>
    </dsp:sp>
    <dsp:sp modelId="{94CBFF23-EA16-49F0-8F9D-8516BEEFAA42}">
      <dsp:nvSpPr>
        <dsp:cNvPr id="0" name=""/>
        <dsp:cNvSpPr/>
      </dsp:nvSpPr>
      <dsp:spPr>
        <a:xfrm>
          <a:off x="1321770" y="1699957"/>
          <a:ext cx="1121285" cy="1121285"/>
        </a:xfrm>
        <a:prstGeom prst="ellipse">
          <a:avLst/>
        </a:prstGeom>
        <a:gradFill rotWithShape="0">
          <a:gsLst>
            <a:gs pos="0">
              <a:schemeClr val="accent1">
                <a:shade val="50000"/>
                <a:hueOff val="180719"/>
                <a:satOff val="-3780"/>
                <a:lumOff val="21031"/>
                <a:alphaOff val="0"/>
                <a:tint val="50000"/>
                <a:satMod val="300000"/>
              </a:schemeClr>
            </a:gs>
            <a:gs pos="35000">
              <a:schemeClr val="accent1">
                <a:shade val="50000"/>
                <a:hueOff val="180719"/>
                <a:satOff val="-3780"/>
                <a:lumOff val="21031"/>
                <a:alphaOff val="0"/>
                <a:tint val="37000"/>
                <a:satMod val="300000"/>
              </a:schemeClr>
            </a:gs>
            <a:gs pos="100000">
              <a:schemeClr val="accent1">
                <a:shade val="50000"/>
                <a:hueOff val="180719"/>
                <a:satOff val="-3780"/>
                <a:lumOff val="2103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Deliver</a:t>
          </a:r>
          <a:endParaRPr lang="en-US" sz="1700" kern="1200" dirty="0"/>
        </a:p>
      </dsp:txBody>
      <dsp:txXfrm>
        <a:off x="1321770" y="1699957"/>
        <a:ext cx="1121285" cy="11212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A7F2A6-3B47-4BAD-831C-8C69B14CBE62}" type="datetimeFigureOut">
              <a:rPr lang="en-US" smtClean="0"/>
              <a:pPr/>
              <a:t>7/5/2011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9255D0-FA67-475D-A5D9-EC96007BED4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B6192-A1F7-4B2C-B185-DA9F17C123D9}" type="datetimeFigureOut">
              <a:rPr lang="en-US" smtClean="0"/>
              <a:pPr/>
              <a:t>7/5/2011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0A58F-D29C-40BE-AF10-29B6D60C42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Tm="10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B6192-A1F7-4B2C-B185-DA9F17C123D9}" type="datetimeFigureOut">
              <a:rPr lang="en-US" smtClean="0"/>
              <a:pPr/>
              <a:t>7/5/2011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0A58F-D29C-40BE-AF10-29B6D60C42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Tm="10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B6192-A1F7-4B2C-B185-DA9F17C123D9}" type="datetimeFigureOut">
              <a:rPr lang="en-US" smtClean="0"/>
              <a:pPr/>
              <a:t>7/5/2011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0A58F-D29C-40BE-AF10-29B6D60C42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Tm="10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B6192-A1F7-4B2C-B185-DA9F17C123D9}" type="datetimeFigureOut">
              <a:rPr lang="en-US" smtClean="0"/>
              <a:pPr/>
              <a:t>7/5/2011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0A58F-D29C-40BE-AF10-29B6D60C42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Tm="10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B6192-A1F7-4B2C-B185-DA9F17C123D9}" type="datetimeFigureOut">
              <a:rPr lang="en-US" smtClean="0"/>
              <a:pPr/>
              <a:t>7/5/2011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0A58F-D29C-40BE-AF10-29B6D60C42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Tm="10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B6192-A1F7-4B2C-B185-DA9F17C123D9}" type="datetimeFigureOut">
              <a:rPr lang="en-US" smtClean="0"/>
              <a:pPr/>
              <a:t>7/5/2011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0A58F-D29C-40BE-AF10-29B6D60C42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Tm="10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B6192-A1F7-4B2C-B185-DA9F17C123D9}" type="datetimeFigureOut">
              <a:rPr lang="en-US" smtClean="0"/>
              <a:pPr/>
              <a:t>7/5/2011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0A58F-D29C-40BE-AF10-29B6D60C42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Tm="10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B6192-A1F7-4B2C-B185-DA9F17C123D9}" type="datetimeFigureOut">
              <a:rPr lang="en-US" smtClean="0"/>
              <a:pPr/>
              <a:t>7/5/2011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0A58F-D29C-40BE-AF10-29B6D60C42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Tm="10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B6192-A1F7-4B2C-B185-DA9F17C123D9}" type="datetimeFigureOut">
              <a:rPr lang="en-US" smtClean="0"/>
              <a:pPr/>
              <a:t>7/5/2011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0A58F-D29C-40BE-AF10-29B6D60C42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Tm="10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B6192-A1F7-4B2C-B185-DA9F17C123D9}" type="datetimeFigureOut">
              <a:rPr lang="en-US" smtClean="0"/>
              <a:pPr/>
              <a:t>7/5/2011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0A58F-D29C-40BE-AF10-29B6D60C42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Tm="10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B6192-A1F7-4B2C-B185-DA9F17C123D9}" type="datetimeFigureOut">
              <a:rPr lang="en-US" smtClean="0"/>
              <a:pPr/>
              <a:t>7/5/2011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0A58F-D29C-40BE-AF10-29B6D60C42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Tm="10000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52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4B6192-A1F7-4B2C-B185-DA9F17C123D9}" type="datetimeFigureOut">
              <a:rPr lang="en-US" smtClean="0"/>
              <a:pPr/>
              <a:t>7/5/2011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A0A58F-D29C-40BE-AF10-29B6D60C429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>
    <p:fade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hyperlink" Target="http://e-orchids.com/client_list.php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hyperlink" Target="http://e-orchids.com/client_list.php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e-orchids.com/portfolio.php?categoryname=2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e-orchids.com/portfolio.php?categoryname=4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://e-orchids.com/portfolio.php?categoryname=14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lunaroad.com/animations/steering_anim.html" TargetMode="Externa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e-orchids.com/multimedia/outputs/commercialad/ecofurnad.avi.mpg" TargetMode="Externa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://e-orchids.com/portfolio.php?categoryname=12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reputeofficeneeds.com/movie.html" TargetMode="Externa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axiomacademy.com/intro" TargetMode="Externa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9800" y="2414307"/>
            <a:ext cx="4854587" cy="154544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302274" y="4081046"/>
            <a:ext cx="25651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Spinning Dream to Reality</a:t>
            </a:r>
            <a:endParaRPr lang="en-US" sz="16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438400" y="2625804"/>
            <a:ext cx="423224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Our Profile</a:t>
            </a:r>
            <a:endParaRPr lang="en-US" sz="6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 descr="title_flow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07141" y="3543980"/>
            <a:ext cx="3129718" cy="1485220"/>
          </a:xfrm>
          <a:prstGeom prst="rect">
            <a:avLst/>
          </a:prstGeom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895600" y="1600200"/>
            <a:ext cx="5791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en-US" dirty="0" smtClean="0">
                <a:solidFill>
                  <a:schemeClr val="bg1"/>
                </a:solidFill>
              </a:rPr>
              <a:t> Started in 2004 in India, 2008 in Bangladesh, 2010 in USA.</a:t>
            </a:r>
          </a:p>
          <a:p>
            <a:pPr>
              <a:lnSpc>
                <a:spcPct val="20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en-US" dirty="0" smtClean="0">
                <a:solidFill>
                  <a:schemeClr val="bg1"/>
                </a:solidFill>
              </a:rPr>
              <a:t> Specialized in Web Designing and Multimedia</a:t>
            </a:r>
          </a:p>
          <a:p>
            <a:pPr>
              <a:lnSpc>
                <a:spcPct val="20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en-US" dirty="0" smtClean="0">
                <a:solidFill>
                  <a:schemeClr val="bg1"/>
                </a:solidFill>
              </a:rPr>
              <a:t> Top Notch Professional Designers</a:t>
            </a:r>
          </a:p>
          <a:p>
            <a:pPr>
              <a:lnSpc>
                <a:spcPct val="20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en-US" dirty="0" smtClean="0">
                <a:solidFill>
                  <a:schemeClr val="bg1"/>
                </a:solidFill>
              </a:rPr>
              <a:t> Customer Satisfaction is our prime base</a:t>
            </a:r>
          </a:p>
          <a:p>
            <a:pPr>
              <a:lnSpc>
                <a:spcPct val="20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en-US" dirty="0" smtClean="0">
                <a:solidFill>
                  <a:schemeClr val="bg1"/>
                </a:solidFill>
              </a:rPr>
              <a:t> Year 2006 plunged into the field of Online Software's.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3" name="Picture 12" descr="profile_pi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600" y="1828800"/>
            <a:ext cx="1971675" cy="252412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496639" y="2625804"/>
            <a:ext cx="611577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Our Credentials</a:t>
            </a:r>
            <a:endParaRPr lang="en-US" sz="6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 descr="title_flow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07141" y="3543980"/>
            <a:ext cx="3129718" cy="1485220"/>
          </a:xfrm>
          <a:prstGeom prst="rect">
            <a:avLst/>
          </a:prstGeom>
        </p:spPr>
      </p:pic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895600" y="1600200"/>
            <a:ext cx="5943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en-US" dirty="0" smtClean="0">
                <a:solidFill>
                  <a:schemeClr val="bg1"/>
                </a:solidFill>
              </a:rPr>
              <a:t> Developed more than 100+ websites</a:t>
            </a:r>
          </a:p>
          <a:p>
            <a:pPr>
              <a:lnSpc>
                <a:spcPct val="20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en-US" dirty="0" smtClean="0">
                <a:solidFill>
                  <a:schemeClr val="bg1"/>
                </a:solidFill>
              </a:rPr>
              <a:t> Developed more than 30+ branding</a:t>
            </a:r>
          </a:p>
          <a:p>
            <a:pPr>
              <a:lnSpc>
                <a:spcPct val="20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en-US" dirty="0" smtClean="0">
                <a:solidFill>
                  <a:schemeClr val="bg1"/>
                </a:solidFill>
              </a:rPr>
              <a:t> Developed more than 3+ Online ERP Software</a:t>
            </a:r>
          </a:p>
          <a:p>
            <a:pPr>
              <a:lnSpc>
                <a:spcPct val="20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en-US" dirty="0" smtClean="0">
                <a:solidFill>
                  <a:schemeClr val="bg1"/>
                </a:solidFill>
              </a:rPr>
              <a:t>Having Clients in 10+ Countries across different Continents.</a:t>
            </a:r>
          </a:p>
          <a:p>
            <a:pPr>
              <a:lnSpc>
                <a:spcPct val="20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en-US" dirty="0" smtClean="0">
                <a:solidFill>
                  <a:schemeClr val="bg1"/>
                </a:solidFill>
              </a:rPr>
              <a:t> And many more…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0" name="Picture 9" descr="profile_pi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600" y="1828800"/>
            <a:ext cx="1971675" cy="252412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108988" y="2625804"/>
            <a:ext cx="489108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Our Process</a:t>
            </a:r>
            <a:endParaRPr lang="en-US" sz="6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 descr="title_flow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07141" y="3543980"/>
            <a:ext cx="3129718" cy="1485220"/>
          </a:xfrm>
          <a:prstGeom prst="rect">
            <a:avLst/>
          </a:prstGeom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graphicFrame>
        <p:nvGraphicFramePr>
          <p:cNvPr id="9" name="Diagram 8"/>
          <p:cNvGraphicFramePr/>
          <p:nvPr/>
        </p:nvGraphicFramePr>
        <p:xfrm>
          <a:off x="990600" y="1574800"/>
          <a:ext cx="7162800" cy="452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895600" y="1600200"/>
            <a:ext cx="5943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en-US" dirty="0" smtClean="0">
                <a:solidFill>
                  <a:schemeClr val="bg1"/>
                </a:solidFill>
              </a:rPr>
              <a:t> Our approach towards client is highly collaborative</a:t>
            </a:r>
          </a:p>
          <a:p>
            <a:pPr>
              <a:lnSpc>
                <a:spcPct val="20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en-US" dirty="0" smtClean="0">
                <a:solidFill>
                  <a:schemeClr val="bg1"/>
                </a:solidFill>
              </a:rPr>
              <a:t> We create a fresh perspective &amp; fuel innovation in service</a:t>
            </a:r>
          </a:p>
          <a:p>
            <a:pPr>
              <a:lnSpc>
                <a:spcPct val="20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en-US" dirty="0" smtClean="0">
                <a:solidFill>
                  <a:schemeClr val="bg1"/>
                </a:solidFill>
              </a:rPr>
              <a:t> Discover - Define - Develop - Deliver is our Core System</a:t>
            </a:r>
          </a:p>
          <a:p>
            <a:pPr>
              <a:lnSpc>
                <a:spcPct val="20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en-US" dirty="0" smtClean="0">
                <a:solidFill>
                  <a:schemeClr val="bg1"/>
                </a:solidFill>
              </a:rPr>
              <a:t> Customer Satisfaction has always been our guiding principle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0" name="Picture 9" descr="profile_pi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600" y="1828800"/>
            <a:ext cx="1971675" cy="252412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226810" y="2625804"/>
            <a:ext cx="465544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Our Service</a:t>
            </a:r>
            <a:endParaRPr lang="en-US" sz="6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 descr="title_flow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07141" y="3543980"/>
            <a:ext cx="3129718" cy="1485220"/>
          </a:xfrm>
          <a:prstGeom prst="rect">
            <a:avLst/>
          </a:prstGeom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895600" y="1600200"/>
            <a:ext cx="5943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en-US" dirty="0" smtClean="0">
                <a:solidFill>
                  <a:schemeClr val="bg1"/>
                </a:solidFill>
              </a:rPr>
              <a:t> Impeccable projects and tangible results on time &amp; budget</a:t>
            </a:r>
          </a:p>
          <a:p>
            <a:pPr>
              <a:lnSpc>
                <a:spcPct val="20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en-US" dirty="0" smtClean="0">
                <a:solidFill>
                  <a:schemeClr val="bg1"/>
                </a:solidFill>
              </a:rPr>
              <a:t> Our Quality of Service would be exceptional in its Class</a:t>
            </a:r>
          </a:p>
          <a:p>
            <a:pPr>
              <a:lnSpc>
                <a:spcPct val="20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en-US" dirty="0" smtClean="0">
                <a:solidFill>
                  <a:schemeClr val="bg1"/>
                </a:solidFill>
              </a:rPr>
              <a:t> We work with Clients regularly to boost their growth</a:t>
            </a:r>
          </a:p>
          <a:p>
            <a:pPr>
              <a:lnSpc>
                <a:spcPct val="20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en-US" dirty="0" smtClean="0">
                <a:solidFill>
                  <a:schemeClr val="bg1"/>
                </a:solidFill>
              </a:rPr>
              <a:t> Projects delivered for smaller and large corporations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0" name="Picture 9" descr="profile_pi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600" y="1828800"/>
            <a:ext cx="1971675" cy="252412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450158" y="2625804"/>
            <a:ext cx="620875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Our Capabilities</a:t>
            </a:r>
            <a:endParaRPr lang="en-US" sz="6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 descr="title_flow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07141" y="3543980"/>
            <a:ext cx="3129718" cy="1485220"/>
          </a:xfrm>
          <a:prstGeom prst="rect">
            <a:avLst/>
          </a:prstGeom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pic>
        <p:nvPicPr>
          <p:cNvPr id="10" name="Picture 9" descr="profile_pi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5125" y="2505075"/>
            <a:ext cx="1971675" cy="252412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9" name="Picture 8" descr="profile_pi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98725" y="2505075"/>
            <a:ext cx="1971675" cy="252412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1" name="Picture 10" descr="profile_pi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32325" y="2505075"/>
            <a:ext cx="1971675" cy="252412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3" name="Picture 12" descr="profile_pic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765925" y="2505075"/>
            <a:ext cx="1971675" cy="252412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14" name="TextBox 13"/>
          <p:cNvSpPr txBox="1"/>
          <p:nvPr/>
        </p:nvSpPr>
        <p:spPr>
          <a:xfrm>
            <a:off x="558800" y="1895475"/>
            <a:ext cx="16017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Logo Designing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798987" y="1905000"/>
            <a:ext cx="1385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Web Hosting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8889" y="1905000"/>
            <a:ext cx="19659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Web Design &amp; Dev.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051017" y="1905000"/>
            <a:ext cx="1407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Print Designs</a:t>
            </a:r>
          </a:p>
        </p:txBody>
      </p:sp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6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pic>
        <p:nvPicPr>
          <p:cNvPr id="10" name="Picture 9" descr="profile_pi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5125" y="2505075"/>
            <a:ext cx="1971675" cy="252412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9" name="Picture 8" descr="profile_pi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98725" y="2505075"/>
            <a:ext cx="1971675" cy="252412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1" name="Picture 10" descr="profile_pi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32325" y="2505075"/>
            <a:ext cx="1971675" cy="252412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3" name="Picture 12" descr="profile_pic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765925" y="2505075"/>
            <a:ext cx="1971675" cy="252412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14" name="TextBox 13"/>
          <p:cNvSpPr txBox="1"/>
          <p:nvPr/>
        </p:nvSpPr>
        <p:spPr>
          <a:xfrm>
            <a:off x="762000" y="2019300"/>
            <a:ext cx="11337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Hoardings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739422" y="2028825"/>
            <a:ext cx="1443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3D Modeling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485453" y="2028825"/>
            <a:ext cx="2231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3D Product Modeling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190899" y="1905000"/>
            <a:ext cx="112748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Corporate</a:t>
            </a:r>
          </a:p>
          <a:p>
            <a:pPr algn="ctr"/>
            <a:r>
              <a:rPr lang="en-US" sz="1100" dirty="0" smtClean="0">
                <a:solidFill>
                  <a:srgbClr val="FFFF00"/>
                </a:solidFill>
              </a:rPr>
              <a:t>Presentations</a:t>
            </a:r>
          </a:p>
        </p:txBody>
      </p:sp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1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pic>
        <p:nvPicPr>
          <p:cNvPr id="10" name="Picture 9" descr="profile_pi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5125" y="2505075"/>
            <a:ext cx="1971675" cy="252412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9" name="Picture 8" descr="profile_pi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98725" y="2505075"/>
            <a:ext cx="1971675" cy="252412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1" name="Picture 10" descr="profile_pi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32325" y="2505075"/>
            <a:ext cx="1971675" cy="252412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3" name="Picture 12" descr="profile_pic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765925" y="2505075"/>
            <a:ext cx="1971675" cy="252412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14" name="TextBox 13"/>
          <p:cNvSpPr txBox="1"/>
          <p:nvPr/>
        </p:nvSpPr>
        <p:spPr>
          <a:xfrm>
            <a:off x="914400" y="1905000"/>
            <a:ext cx="970137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Desktop</a:t>
            </a:r>
          </a:p>
          <a:p>
            <a:pPr algn="ctr"/>
            <a:r>
              <a:rPr lang="en-US" sz="1100" dirty="0" smtClean="0">
                <a:solidFill>
                  <a:srgbClr val="FFFF00"/>
                </a:solidFill>
              </a:rPr>
              <a:t>Presentations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613171" y="2028825"/>
            <a:ext cx="16955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Online Software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916504" y="2028825"/>
            <a:ext cx="13690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E Commerce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10319" y="1905000"/>
            <a:ext cx="1888659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CMS</a:t>
            </a:r>
          </a:p>
          <a:p>
            <a:pPr algn="ctr"/>
            <a:r>
              <a:rPr lang="en-US" sz="1100" dirty="0" smtClean="0">
                <a:solidFill>
                  <a:srgbClr val="FFFF00"/>
                </a:solidFill>
              </a:rPr>
              <a:t>Content Management System</a:t>
            </a:r>
          </a:p>
        </p:txBody>
      </p:sp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25368" y="2625804"/>
            <a:ext cx="705834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Group Companies</a:t>
            </a:r>
            <a:endParaRPr lang="en-US" sz="6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 descr="title_flow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07141" y="3543980"/>
            <a:ext cx="3129718" cy="1485220"/>
          </a:xfrm>
          <a:prstGeom prst="rect">
            <a:avLst/>
          </a:prstGeom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pic>
        <p:nvPicPr>
          <p:cNvPr id="10" name="Picture 9" descr="profile_pi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1481" y="3152775"/>
            <a:ext cx="1971675" cy="157162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9" name="Picture 8" descr="profile_pi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58481" y="3152775"/>
            <a:ext cx="1971675" cy="157162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1" name="Picture 10" descr="profile_pi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57925" y="3152775"/>
            <a:ext cx="1971675" cy="157162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14" name="TextBox 13"/>
          <p:cNvSpPr txBox="1"/>
          <p:nvPr/>
        </p:nvSpPr>
        <p:spPr>
          <a:xfrm>
            <a:off x="1207519" y="2376041"/>
            <a:ext cx="1436612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Aspirant Labs</a:t>
            </a:r>
          </a:p>
          <a:p>
            <a:pPr algn="ctr"/>
            <a:r>
              <a:rPr lang="en-US" sz="1100" dirty="0" smtClean="0">
                <a:solidFill>
                  <a:srgbClr val="FFFF00"/>
                </a:solidFill>
              </a:rPr>
              <a:t>Software Services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654705" y="2376041"/>
            <a:ext cx="1907895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Global </a:t>
            </a:r>
            <a:r>
              <a:rPr lang="en-US" dirty="0" err="1" smtClean="0">
                <a:solidFill>
                  <a:srgbClr val="FFFF00"/>
                </a:solidFill>
              </a:rPr>
              <a:t>Exim</a:t>
            </a:r>
            <a:r>
              <a:rPr lang="en-US" dirty="0" smtClean="0">
                <a:solidFill>
                  <a:srgbClr val="FFFF00"/>
                </a:solidFill>
              </a:rPr>
              <a:t> Corp.</a:t>
            </a:r>
          </a:p>
          <a:p>
            <a:pPr algn="ctr"/>
            <a:r>
              <a:rPr lang="en-US" sz="1100" dirty="0" smtClean="0">
                <a:solidFill>
                  <a:srgbClr val="FFFF00"/>
                </a:solidFill>
              </a:rPr>
              <a:t>Export Services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23523" y="2365375"/>
            <a:ext cx="606255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GIFT</a:t>
            </a:r>
          </a:p>
          <a:p>
            <a:pPr algn="ctr"/>
            <a:r>
              <a:rPr lang="en-US" sz="1100" dirty="0" smtClean="0">
                <a:solidFill>
                  <a:srgbClr val="FFFF00"/>
                </a:solidFill>
              </a:rPr>
              <a:t>N.G.O</a:t>
            </a:r>
          </a:p>
        </p:txBody>
      </p:sp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8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95957" y="2625804"/>
            <a:ext cx="77171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Clients-International</a:t>
            </a:r>
            <a:endParaRPr lang="en-US" sz="6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 descr="title_flow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07141" y="3543980"/>
            <a:ext cx="3129718" cy="1485220"/>
          </a:xfrm>
          <a:prstGeom prst="rect">
            <a:avLst/>
          </a:prstGeom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pic>
        <p:nvPicPr>
          <p:cNvPr id="10" name="Picture 9" descr="profile_pi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5125" y="2752725"/>
            <a:ext cx="1971675" cy="157162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9" name="Picture 8" descr="profile_pi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98725" y="2752725"/>
            <a:ext cx="1971675" cy="157162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1" name="Picture 10" descr="profile_pi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32325" y="2752725"/>
            <a:ext cx="1971675" cy="157162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3" name="Picture 12" descr="profile_pic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765925" y="2752725"/>
            <a:ext cx="1971675" cy="157162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14" name="TextBox 13"/>
          <p:cNvSpPr txBox="1"/>
          <p:nvPr/>
        </p:nvSpPr>
        <p:spPr>
          <a:xfrm>
            <a:off x="607289" y="2057400"/>
            <a:ext cx="1533561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Luna Road LLC</a:t>
            </a:r>
          </a:p>
          <a:p>
            <a:pPr algn="ctr"/>
            <a:r>
              <a:rPr lang="en-US" sz="1100" dirty="0" smtClean="0">
                <a:solidFill>
                  <a:srgbClr val="FFFF00"/>
                </a:solidFill>
              </a:rPr>
              <a:t>USA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921000" y="2057400"/>
            <a:ext cx="1215396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ERP School</a:t>
            </a:r>
          </a:p>
          <a:p>
            <a:pPr algn="ctr"/>
            <a:r>
              <a:rPr lang="en-US" sz="1100" dirty="0" smtClean="0">
                <a:solidFill>
                  <a:srgbClr val="FFFF00"/>
                </a:solidFill>
              </a:rPr>
              <a:t>UK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194300" y="2057400"/>
            <a:ext cx="96738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ERP labs</a:t>
            </a:r>
          </a:p>
          <a:p>
            <a:pPr algn="ctr"/>
            <a:r>
              <a:rPr lang="en-US" sz="1100" dirty="0" smtClean="0">
                <a:solidFill>
                  <a:srgbClr val="FFFF00"/>
                </a:solidFill>
              </a:rPr>
              <a:t>UK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650340" y="2057400"/>
            <a:ext cx="2208617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Professional Couriers</a:t>
            </a:r>
          </a:p>
          <a:p>
            <a:pPr algn="ctr"/>
            <a:r>
              <a:rPr lang="en-US" sz="1100" dirty="0" smtClean="0">
                <a:solidFill>
                  <a:srgbClr val="FFFF00"/>
                </a:solidFill>
              </a:rPr>
              <a:t>Singapore</a:t>
            </a:r>
          </a:p>
        </p:txBody>
      </p:sp>
      <p:sp>
        <p:nvSpPr>
          <p:cNvPr id="18" name="Rounded Rectangle 17">
            <a:hlinkClick r:id="rId7"/>
          </p:cNvPr>
          <p:cNvSpPr/>
          <p:nvPr/>
        </p:nvSpPr>
        <p:spPr>
          <a:xfrm>
            <a:off x="6781800" y="5410200"/>
            <a:ext cx="1905000" cy="60960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accent5">
                    <a:lumMod val="75000"/>
                  </a:schemeClr>
                </a:solidFill>
              </a:rPr>
              <a:t>View More</a:t>
            </a:r>
            <a:endParaRPr lang="en-US" sz="14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9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63422" y="2625804"/>
            <a:ext cx="658225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Clients-Domestic</a:t>
            </a:r>
            <a:endParaRPr lang="en-US" sz="6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 descr="title_flow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07141" y="3543980"/>
            <a:ext cx="3129718" cy="1485220"/>
          </a:xfrm>
          <a:prstGeom prst="rect">
            <a:avLst/>
          </a:prstGeom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pic>
        <p:nvPicPr>
          <p:cNvPr id="10" name="Picture 9" descr="profile_pi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5125" y="2752725"/>
            <a:ext cx="1971675" cy="157162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9" name="Picture 8" descr="profile_pi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98725" y="2752725"/>
            <a:ext cx="1971675" cy="157162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1" name="Picture 10" descr="profile_pi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32325" y="2752725"/>
            <a:ext cx="1971675" cy="157162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3" name="Picture 12" descr="profile_pic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765925" y="2752725"/>
            <a:ext cx="1971675" cy="157162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14" name="TextBox 13"/>
          <p:cNvSpPr txBox="1"/>
          <p:nvPr/>
        </p:nvSpPr>
        <p:spPr>
          <a:xfrm>
            <a:off x="419645" y="2057400"/>
            <a:ext cx="1908856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Max New York Life</a:t>
            </a:r>
          </a:p>
          <a:p>
            <a:pPr algn="ctr"/>
            <a:r>
              <a:rPr lang="en-US" sz="1100" dirty="0" smtClean="0">
                <a:solidFill>
                  <a:srgbClr val="FFFF00"/>
                </a:solidFill>
              </a:rPr>
              <a:t>Chennai, India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50843" y="2057400"/>
            <a:ext cx="2155718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Professional Couriers</a:t>
            </a:r>
          </a:p>
          <a:p>
            <a:pPr algn="ctr"/>
            <a:r>
              <a:rPr lang="en-US" sz="1100" dirty="0" smtClean="0">
                <a:solidFill>
                  <a:srgbClr val="FFFF00"/>
                </a:solidFill>
              </a:rPr>
              <a:t>Chennai, India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71489" y="2057400"/>
            <a:ext cx="1613006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Repute Express</a:t>
            </a:r>
          </a:p>
          <a:p>
            <a:pPr algn="ctr"/>
            <a:r>
              <a:rPr lang="en-US" sz="1100" dirty="0" smtClean="0">
                <a:solidFill>
                  <a:srgbClr val="FFFF00"/>
                </a:solidFill>
              </a:rPr>
              <a:t>Chennai, India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57931" y="2057400"/>
            <a:ext cx="1793440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IG Family Resorts</a:t>
            </a:r>
          </a:p>
          <a:p>
            <a:pPr algn="ctr"/>
            <a:r>
              <a:rPr lang="en-US" sz="1100" dirty="0" smtClean="0">
                <a:solidFill>
                  <a:srgbClr val="FFFF00"/>
                </a:solidFill>
              </a:rPr>
              <a:t>Chennai, India</a:t>
            </a:r>
          </a:p>
        </p:txBody>
      </p:sp>
      <p:sp>
        <p:nvSpPr>
          <p:cNvPr id="18" name="Rounded Rectangle 17">
            <a:hlinkClick r:id="rId7"/>
          </p:cNvPr>
          <p:cNvSpPr/>
          <p:nvPr/>
        </p:nvSpPr>
        <p:spPr>
          <a:xfrm>
            <a:off x="6781800" y="5410200"/>
            <a:ext cx="1905000" cy="60960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accent5">
                    <a:lumMod val="75000"/>
                  </a:schemeClr>
                </a:solidFill>
              </a:rPr>
              <a:t>View More</a:t>
            </a:r>
            <a:endParaRPr lang="en-US" sz="14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4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9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37779" y="2625804"/>
            <a:ext cx="663354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Recent Portfolios</a:t>
            </a:r>
            <a:endParaRPr lang="en-US" sz="6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 descr="title_flow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07141" y="3543980"/>
            <a:ext cx="3129718" cy="1485220"/>
          </a:xfrm>
          <a:prstGeom prst="rect">
            <a:avLst/>
          </a:prstGeom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767046" y="2625804"/>
            <a:ext cx="357501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Branding</a:t>
            </a:r>
            <a:endParaRPr lang="en-US" sz="6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 descr="title_flow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07141" y="3543980"/>
            <a:ext cx="3129718" cy="1485220"/>
          </a:xfrm>
          <a:prstGeom prst="rect">
            <a:avLst/>
          </a:prstGeom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11" name="Round Diagonal Corner Rectangle 10"/>
          <p:cNvSpPr/>
          <p:nvPr/>
        </p:nvSpPr>
        <p:spPr>
          <a:xfrm>
            <a:off x="177800" y="1295400"/>
            <a:ext cx="8763000" cy="4648200"/>
          </a:xfrm>
          <a:prstGeom prst="round2DiagRect">
            <a:avLst>
              <a:gd name="adj1" fmla="val 8491"/>
              <a:gd name="adj2" fmla="val 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 descr="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1000" y="1473200"/>
            <a:ext cx="8382000" cy="4221006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7522" y="6057900"/>
            <a:ext cx="20660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Name of the Client :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81200" y="6057900"/>
            <a:ext cx="1871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Green Villa Resort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34000" y="6056868"/>
            <a:ext cx="10493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Country :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48400" y="6056868"/>
            <a:ext cx="1263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Bangladesh</a:t>
            </a:r>
          </a:p>
        </p:txBody>
      </p:sp>
      <p:pic>
        <p:nvPicPr>
          <p:cNvPr id="13" name="Picture 12" descr="green_villa_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1364969"/>
            <a:ext cx="8382000" cy="4366217"/>
          </a:xfrm>
          <a:prstGeom prst="rect">
            <a:avLst/>
          </a:prstGeom>
        </p:spPr>
      </p:pic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4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/>
      <p:bldP spid="15" grpId="0"/>
      <p:bldP spid="16" grpId="0"/>
      <p:bldP spid="1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11" name="Round Diagonal Corner Rectangle 10"/>
          <p:cNvSpPr/>
          <p:nvPr/>
        </p:nvSpPr>
        <p:spPr>
          <a:xfrm>
            <a:off x="177800" y="1295400"/>
            <a:ext cx="8763000" cy="4648200"/>
          </a:xfrm>
          <a:prstGeom prst="round2DiagRect">
            <a:avLst>
              <a:gd name="adj1" fmla="val 8491"/>
              <a:gd name="adj2" fmla="val 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67522" y="6057900"/>
            <a:ext cx="20660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Name of the Client :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81200" y="6057900"/>
            <a:ext cx="15564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chemeClr val="bg1"/>
                </a:solidFill>
              </a:rPr>
              <a:t>Mullar</a:t>
            </a:r>
            <a:r>
              <a:rPr lang="en-US" dirty="0" smtClean="0">
                <a:solidFill>
                  <a:schemeClr val="bg1"/>
                </a:solidFill>
              </a:rPr>
              <a:t> Tex Ltd.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34000" y="6056868"/>
            <a:ext cx="10493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Country :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48400" y="6056868"/>
            <a:ext cx="1263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Bangladesh</a:t>
            </a:r>
          </a:p>
        </p:txBody>
      </p:sp>
      <p:pic>
        <p:nvPicPr>
          <p:cNvPr id="19" name="Picture 18" descr="log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1524000"/>
            <a:ext cx="8305800" cy="4207186"/>
          </a:xfrm>
          <a:prstGeom prst="rect">
            <a:avLst/>
          </a:prstGeom>
        </p:spPr>
      </p:pic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4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/>
      <p:bldP spid="15" grpId="0"/>
      <p:bldP spid="16" grpId="0"/>
      <p:bldP spid="1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11" name="Round Diagonal Corner Rectangle 10"/>
          <p:cNvSpPr/>
          <p:nvPr/>
        </p:nvSpPr>
        <p:spPr>
          <a:xfrm>
            <a:off x="177800" y="1295400"/>
            <a:ext cx="8763000" cy="4648200"/>
          </a:xfrm>
          <a:prstGeom prst="round2DiagRect">
            <a:avLst>
              <a:gd name="adj1" fmla="val 8491"/>
              <a:gd name="adj2" fmla="val 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 descr="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1000" y="1473200"/>
            <a:ext cx="8382000" cy="4221006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7522" y="6057900"/>
            <a:ext cx="20660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Name of the Client :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81200" y="6057900"/>
            <a:ext cx="2140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Computer Marketing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34000" y="6056868"/>
            <a:ext cx="10493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Country :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48400" y="6056868"/>
            <a:ext cx="17013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United Kingdom</a:t>
            </a:r>
          </a:p>
        </p:txBody>
      </p:sp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4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/>
      <p:bldP spid="15" grpId="0"/>
      <p:bldP spid="16" grpId="0"/>
      <p:bldP spid="1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11" name="Round Diagonal Corner Rectangle 10"/>
          <p:cNvSpPr/>
          <p:nvPr/>
        </p:nvSpPr>
        <p:spPr>
          <a:xfrm>
            <a:off x="177800" y="1295400"/>
            <a:ext cx="8763000" cy="4648200"/>
          </a:xfrm>
          <a:prstGeom prst="round2DiagRect">
            <a:avLst>
              <a:gd name="adj1" fmla="val 8491"/>
              <a:gd name="adj2" fmla="val 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 descr="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76399" y="1415558"/>
            <a:ext cx="5791202" cy="436294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7522" y="6057900"/>
            <a:ext cx="20660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Name of the Client :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81200" y="6057900"/>
            <a:ext cx="20787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Mukhtaar Garments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34000" y="6056868"/>
            <a:ext cx="10493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Country :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48400" y="6056868"/>
            <a:ext cx="15279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Chennai, India</a:t>
            </a:r>
          </a:p>
        </p:txBody>
      </p:sp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4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/>
      <p:bldP spid="15" grpId="0"/>
      <p:bldP spid="16" grpId="0"/>
      <p:bldP spid="1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11" name="Round Diagonal Corner Rectangle 10"/>
          <p:cNvSpPr/>
          <p:nvPr/>
        </p:nvSpPr>
        <p:spPr>
          <a:xfrm>
            <a:off x="177800" y="1295400"/>
            <a:ext cx="8763000" cy="4648200"/>
          </a:xfrm>
          <a:prstGeom prst="round2DiagRect">
            <a:avLst>
              <a:gd name="adj1" fmla="val 8491"/>
              <a:gd name="adj2" fmla="val 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 descr="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76399" y="2236299"/>
            <a:ext cx="5791202" cy="2721459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7522" y="6057900"/>
            <a:ext cx="20660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Name of the Client :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81200" y="6057900"/>
            <a:ext cx="2184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Islamic Life Style Park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34000" y="6056868"/>
            <a:ext cx="10493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Country :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48400" y="6056868"/>
            <a:ext cx="15279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Chennai, India</a:t>
            </a:r>
          </a:p>
        </p:txBody>
      </p:sp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4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/>
      <p:bldP spid="15" grpId="0"/>
      <p:bldP spid="16" grpId="0"/>
      <p:bldP spid="1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13" name="Rounded Rectangle 12">
            <a:hlinkClick r:id="rId3"/>
          </p:cNvPr>
          <p:cNvSpPr/>
          <p:nvPr/>
        </p:nvSpPr>
        <p:spPr>
          <a:xfrm>
            <a:off x="2895600" y="3581400"/>
            <a:ext cx="3276600" cy="60960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accent5">
                    <a:lumMod val="75000"/>
                  </a:schemeClr>
                </a:solidFill>
              </a:rPr>
              <a:t>View More Branding Works</a:t>
            </a:r>
            <a:endParaRPr lang="en-US" sz="14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598877" y="2625804"/>
            <a:ext cx="591136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Web Designing</a:t>
            </a:r>
            <a:endParaRPr lang="en-US" sz="6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 descr="title_flow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07141" y="3543980"/>
            <a:ext cx="3129718" cy="1485220"/>
          </a:xfrm>
          <a:prstGeom prst="rect">
            <a:avLst/>
          </a:prstGeom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11" name="Round Diagonal Corner Rectangle 10"/>
          <p:cNvSpPr/>
          <p:nvPr/>
        </p:nvSpPr>
        <p:spPr>
          <a:xfrm>
            <a:off x="889000" y="1295400"/>
            <a:ext cx="7340600" cy="4648200"/>
          </a:xfrm>
          <a:prstGeom prst="round2DiagRect">
            <a:avLst>
              <a:gd name="adj1" fmla="val 21"/>
              <a:gd name="adj2" fmla="val 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 descr="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3913" y="1524000"/>
            <a:ext cx="6916173" cy="422100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7522" y="6057900"/>
            <a:ext cx="20660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Name of the Client :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81200" y="6057900"/>
            <a:ext cx="16675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Luna Streetlight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34000" y="6056868"/>
            <a:ext cx="670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URL :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43600" y="6056868"/>
            <a:ext cx="25509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www.lunastreetlight.com</a:t>
            </a:r>
          </a:p>
        </p:txBody>
      </p:sp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4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/>
      <p:bldP spid="15" grpId="0"/>
      <p:bldP spid="16" grpId="0"/>
      <p:bldP spid="1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11" name="Round Diagonal Corner Rectangle 10"/>
          <p:cNvSpPr/>
          <p:nvPr/>
        </p:nvSpPr>
        <p:spPr>
          <a:xfrm>
            <a:off x="889000" y="1295400"/>
            <a:ext cx="7340600" cy="4648200"/>
          </a:xfrm>
          <a:prstGeom prst="round2DiagRect">
            <a:avLst>
              <a:gd name="adj1" fmla="val 21"/>
              <a:gd name="adj2" fmla="val 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67522" y="6057900"/>
            <a:ext cx="20660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Name of the Client :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81200" y="6057900"/>
            <a:ext cx="10462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IG Resort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34000" y="6056868"/>
            <a:ext cx="670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URL :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43600" y="6056868"/>
            <a:ext cx="19974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www.igresorts.com</a:t>
            </a:r>
          </a:p>
        </p:txBody>
      </p:sp>
      <p:pic>
        <p:nvPicPr>
          <p:cNvPr id="13" name="Picture 12" descr="igresor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6336" y="1371600"/>
            <a:ext cx="4051328" cy="4495800"/>
          </a:xfrm>
          <a:prstGeom prst="rect">
            <a:avLst/>
          </a:prstGeom>
        </p:spPr>
      </p:pic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4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/>
      <p:bldP spid="15" grpId="0"/>
      <p:bldP spid="16" grpId="0"/>
      <p:bldP spid="1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11" name="Round Diagonal Corner Rectangle 10"/>
          <p:cNvSpPr/>
          <p:nvPr/>
        </p:nvSpPr>
        <p:spPr>
          <a:xfrm>
            <a:off x="889000" y="1295400"/>
            <a:ext cx="7340600" cy="4648200"/>
          </a:xfrm>
          <a:prstGeom prst="round2DiagRect">
            <a:avLst>
              <a:gd name="adj1" fmla="val 21"/>
              <a:gd name="adj2" fmla="val 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67522" y="6057900"/>
            <a:ext cx="20660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Name of the Client :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81200" y="6057900"/>
            <a:ext cx="2576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chemeClr val="bg1"/>
                </a:solidFill>
              </a:rPr>
              <a:t>Byteshake</a:t>
            </a:r>
            <a:r>
              <a:rPr lang="en-US" dirty="0" smtClean="0">
                <a:solidFill>
                  <a:schemeClr val="bg1"/>
                </a:solidFill>
              </a:rPr>
              <a:t> Interior Design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34000" y="6056868"/>
            <a:ext cx="670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URL :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43600" y="6056868"/>
            <a:ext cx="27454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www.byteshakedesign.com</a:t>
            </a:r>
          </a:p>
        </p:txBody>
      </p:sp>
      <p:pic>
        <p:nvPicPr>
          <p:cNvPr id="13" name="Picture 12" descr="Byteshake desig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247" y="1496978"/>
            <a:ext cx="7033953" cy="4294222"/>
          </a:xfrm>
          <a:prstGeom prst="rect">
            <a:avLst/>
          </a:prstGeom>
        </p:spPr>
      </p:pic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4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/>
      <p:bldP spid="15" grpId="0"/>
      <p:bldP spid="16" grpId="0"/>
      <p:bldP spid="1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11" name="Round Diagonal Corner Rectangle 10"/>
          <p:cNvSpPr/>
          <p:nvPr/>
        </p:nvSpPr>
        <p:spPr>
          <a:xfrm>
            <a:off x="889000" y="1295400"/>
            <a:ext cx="7340600" cy="4648200"/>
          </a:xfrm>
          <a:prstGeom prst="round2DiagRect">
            <a:avLst>
              <a:gd name="adj1" fmla="val 21"/>
              <a:gd name="adj2" fmla="val 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 descr="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3912" y="1493994"/>
            <a:ext cx="6916175" cy="4221006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7522" y="6057900"/>
            <a:ext cx="20660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Name of the Client :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81200" y="6057900"/>
            <a:ext cx="16130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Repute Express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34000" y="6056868"/>
            <a:ext cx="670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URL :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43600" y="6056868"/>
            <a:ext cx="2426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www.reputeexpress.net</a:t>
            </a:r>
          </a:p>
        </p:txBody>
      </p:sp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4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/>
      <p:bldP spid="15" grpId="0"/>
      <p:bldP spid="16" grpId="0"/>
      <p:bldP spid="1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11" name="Round Diagonal Corner Rectangle 10"/>
          <p:cNvSpPr/>
          <p:nvPr/>
        </p:nvSpPr>
        <p:spPr>
          <a:xfrm>
            <a:off x="889000" y="1295400"/>
            <a:ext cx="7340600" cy="4648200"/>
          </a:xfrm>
          <a:prstGeom prst="round2DiagRect">
            <a:avLst>
              <a:gd name="adj1" fmla="val 21"/>
              <a:gd name="adj2" fmla="val 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 descr="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3912" y="1493995"/>
            <a:ext cx="6916175" cy="422100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7522" y="6057900"/>
            <a:ext cx="20660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Name of the Client :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81200" y="6057900"/>
            <a:ext cx="23439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ERP School &amp; Solutions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34000" y="6056868"/>
            <a:ext cx="670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URL :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43600" y="6056868"/>
            <a:ext cx="22060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www.erpschool.co.uk</a:t>
            </a:r>
          </a:p>
        </p:txBody>
      </p:sp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4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/>
      <p:bldP spid="15" grpId="0"/>
      <p:bldP spid="16" grpId="0"/>
      <p:bldP spid="1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13" name="Rounded Rectangle 12">
            <a:hlinkClick r:id="rId3"/>
          </p:cNvPr>
          <p:cNvSpPr/>
          <p:nvPr/>
        </p:nvSpPr>
        <p:spPr>
          <a:xfrm>
            <a:off x="2895600" y="3581400"/>
            <a:ext cx="3276600" cy="60960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accent5">
                    <a:lumMod val="75000"/>
                  </a:schemeClr>
                </a:solidFill>
              </a:rPr>
              <a:t>View More Web Designing Works</a:t>
            </a:r>
            <a:endParaRPr lang="en-US" sz="14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944711" y="2625804"/>
            <a:ext cx="521969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Print Designs</a:t>
            </a:r>
            <a:endParaRPr lang="en-US" sz="6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 descr="title_flow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07141" y="3543980"/>
            <a:ext cx="3129718" cy="1485220"/>
          </a:xfrm>
          <a:prstGeom prst="rect">
            <a:avLst/>
          </a:prstGeom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11" name="Round Diagonal Corner Rectangle 10"/>
          <p:cNvSpPr/>
          <p:nvPr/>
        </p:nvSpPr>
        <p:spPr>
          <a:xfrm>
            <a:off x="889000" y="1295400"/>
            <a:ext cx="7340600" cy="4648200"/>
          </a:xfrm>
          <a:prstGeom prst="round2DiagRect">
            <a:avLst>
              <a:gd name="adj1" fmla="val 21"/>
              <a:gd name="adj2" fmla="val 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67522" y="6057900"/>
            <a:ext cx="20660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Name of the Client :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81200" y="6057900"/>
            <a:ext cx="23377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Mouthful &amp; Flame Grill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029200" y="6056868"/>
            <a:ext cx="106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Purpose :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43600" y="6056868"/>
            <a:ext cx="26127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Hording &amp; Printing Design</a:t>
            </a:r>
          </a:p>
        </p:txBody>
      </p:sp>
      <p:pic>
        <p:nvPicPr>
          <p:cNvPr id="13" name="Picture 12" descr="hoarding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1710" y="1447800"/>
            <a:ext cx="3003090" cy="4191000"/>
          </a:xfrm>
          <a:prstGeom prst="rect">
            <a:avLst/>
          </a:prstGeom>
        </p:spPr>
      </p:pic>
      <p:pic>
        <p:nvPicPr>
          <p:cNvPr id="18" name="Picture 17" descr="moroccon_chicke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3000" y="1447800"/>
            <a:ext cx="3048000" cy="4191000"/>
          </a:xfrm>
          <a:prstGeom prst="rect">
            <a:avLst/>
          </a:prstGeom>
        </p:spPr>
      </p:pic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4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/>
      <p:bldP spid="15" grpId="0"/>
      <p:bldP spid="16" grpId="0"/>
      <p:bldP spid="1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11" name="Round Diagonal Corner Rectangle 10"/>
          <p:cNvSpPr/>
          <p:nvPr/>
        </p:nvSpPr>
        <p:spPr>
          <a:xfrm>
            <a:off x="889000" y="1295400"/>
            <a:ext cx="7340600" cy="4648200"/>
          </a:xfrm>
          <a:prstGeom prst="round2DiagRect">
            <a:avLst>
              <a:gd name="adj1" fmla="val 21"/>
              <a:gd name="adj2" fmla="val 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67522" y="6057900"/>
            <a:ext cx="20660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Name of the Client :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81200" y="6057900"/>
            <a:ext cx="11332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Mega Bite</a:t>
            </a:r>
            <a:endParaRPr lang="en-US" dirty="0" smtClean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105400" y="6056868"/>
            <a:ext cx="106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Purpose </a:t>
            </a:r>
            <a:r>
              <a:rPr lang="en-US" dirty="0" smtClean="0">
                <a:solidFill>
                  <a:srgbClr val="FFFF00"/>
                </a:solidFill>
              </a:rPr>
              <a:t>: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98724" y="6056868"/>
            <a:ext cx="23129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Logo &amp; Printing Design</a:t>
            </a:r>
            <a:endParaRPr lang="en-US" dirty="0" smtClean="0">
              <a:solidFill>
                <a:schemeClr val="bg1"/>
              </a:solidFill>
            </a:endParaRPr>
          </a:p>
        </p:txBody>
      </p:sp>
      <p:pic>
        <p:nvPicPr>
          <p:cNvPr id="13" name="Picture 12" descr="take_away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1371600"/>
            <a:ext cx="6858000" cy="4419600"/>
          </a:xfrm>
          <a:prstGeom prst="rect">
            <a:avLst/>
          </a:prstGeom>
        </p:spPr>
      </p:pic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4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/>
      <p:bldP spid="15" grpId="0"/>
      <p:bldP spid="16" grpId="0"/>
      <p:bldP spid="1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11" name="Round Diagonal Corner Rectangle 10"/>
          <p:cNvSpPr/>
          <p:nvPr/>
        </p:nvSpPr>
        <p:spPr>
          <a:xfrm>
            <a:off x="889000" y="1295400"/>
            <a:ext cx="7340600" cy="4648200"/>
          </a:xfrm>
          <a:prstGeom prst="round2DiagRect">
            <a:avLst>
              <a:gd name="adj1" fmla="val 21"/>
              <a:gd name="adj2" fmla="val 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 descr="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3913" y="1524000"/>
            <a:ext cx="6916172" cy="422100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7522" y="6057900"/>
            <a:ext cx="20660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Name of the Client :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81200" y="6057900"/>
            <a:ext cx="1483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Repute Water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029200" y="6056868"/>
            <a:ext cx="106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Purpose :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43600" y="6056868"/>
            <a:ext cx="2226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2010 Calendar Design</a:t>
            </a:r>
          </a:p>
        </p:txBody>
      </p:sp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4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/>
      <p:bldP spid="15" grpId="0"/>
      <p:bldP spid="16" grpId="0"/>
      <p:bldP spid="1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11" name="Round Diagonal Corner Rectangle 10"/>
          <p:cNvSpPr/>
          <p:nvPr/>
        </p:nvSpPr>
        <p:spPr>
          <a:xfrm>
            <a:off x="889000" y="1295400"/>
            <a:ext cx="7340600" cy="4648200"/>
          </a:xfrm>
          <a:prstGeom prst="round2DiagRect">
            <a:avLst>
              <a:gd name="adj1" fmla="val 21"/>
              <a:gd name="adj2" fmla="val 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 descr="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3913" y="1524000"/>
            <a:ext cx="6916173" cy="422100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7522" y="6057900"/>
            <a:ext cx="20660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Name of the Client :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81200" y="6057900"/>
            <a:ext cx="16900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Axiom Academy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029200" y="6056868"/>
            <a:ext cx="106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Purpose :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43600" y="6056868"/>
            <a:ext cx="18509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Campaign Posters</a:t>
            </a:r>
          </a:p>
        </p:txBody>
      </p:sp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4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/>
      <p:bldP spid="15" grpId="0"/>
      <p:bldP spid="16" grpId="0"/>
      <p:bldP spid="1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11" name="Round Diagonal Corner Rectangle 10"/>
          <p:cNvSpPr/>
          <p:nvPr/>
        </p:nvSpPr>
        <p:spPr>
          <a:xfrm>
            <a:off x="889000" y="1295400"/>
            <a:ext cx="7340600" cy="4648200"/>
          </a:xfrm>
          <a:prstGeom prst="round2DiagRect">
            <a:avLst>
              <a:gd name="adj1" fmla="val 21"/>
              <a:gd name="adj2" fmla="val 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 descr="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3913" y="1524000"/>
            <a:ext cx="6916172" cy="422100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7522" y="6057900"/>
            <a:ext cx="20660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Name of the Client :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81200" y="6057900"/>
            <a:ext cx="25580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The Professional Couriers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029200" y="6056868"/>
            <a:ext cx="106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Purpose :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43600" y="6056868"/>
            <a:ext cx="2238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Newspaper Campaign</a:t>
            </a:r>
          </a:p>
        </p:txBody>
      </p:sp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4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/>
      <p:bldP spid="15" grpId="0"/>
      <p:bldP spid="16" grpId="0"/>
      <p:bldP spid="1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13" name="Rounded Rectangle 12">
            <a:hlinkClick r:id="rId3"/>
          </p:cNvPr>
          <p:cNvSpPr/>
          <p:nvPr/>
        </p:nvSpPr>
        <p:spPr>
          <a:xfrm>
            <a:off x="2895600" y="3581400"/>
            <a:ext cx="3276600" cy="60960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accent5">
                    <a:lumMod val="75000"/>
                  </a:schemeClr>
                </a:solidFill>
              </a:rPr>
              <a:t>View More Print Design Works</a:t>
            </a:r>
            <a:endParaRPr lang="en-US" sz="14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611979" y="2625804"/>
            <a:ext cx="388516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3D Works</a:t>
            </a:r>
            <a:endParaRPr lang="en-US" sz="6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 descr="title_flow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07141" y="3543980"/>
            <a:ext cx="3129718" cy="1485220"/>
          </a:xfrm>
          <a:prstGeom prst="rect">
            <a:avLst/>
          </a:prstGeom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11" name="Round Diagonal Corner Rectangle 10"/>
          <p:cNvSpPr/>
          <p:nvPr/>
        </p:nvSpPr>
        <p:spPr>
          <a:xfrm>
            <a:off x="889000" y="1295400"/>
            <a:ext cx="7340600" cy="4648200"/>
          </a:xfrm>
          <a:prstGeom prst="round2DiagRect">
            <a:avLst>
              <a:gd name="adj1" fmla="val 21"/>
              <a:gd name="adj2" fmla="val 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 descr="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3913" y="1524000"/>
            <a:ext cx="6916172" cy="422100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7522" y="6057900"/>
            <a:ext cx="20660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Name of the Client :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81200" y="6057900"/>
            <a:ext cx="11641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Luna Road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029200" y="6056868"/>
            <a:ext cx="106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Purpose :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43600" y="6056868"/>
            <a:ext cx="32608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Solar Light Night time Simulation</a:t>
            </a:r>
          </a:p>
        </p:txBody>
      </p:sp>
      <p:sp>
        <p:nvSpPr>
          <p:cNvPr id="13" name="Rounded Rectangle 12">
            <a:hlinkClick r:id="rId4"/>
          </p:cNvPr>
          <p:cNvSpPr/>
          <p:nvPr/>
        </p:nvSpPr>
        <p:spPr>
          <a:xfrm>
            <a:off x="152400" y="533400"/>
            <a:ext cx="1295400" cy="45720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accent5">
                    <a:lumMod val="75000"/>
                  </a:schemeClr>
                </a:solidFill>
              </a:rPr>
              <a:t>View Work</a:t>
            </a:r>
            <a:endParaRPr lang="en-US" sz="14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4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8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/>
      <p:bldP spid="15" grpId="0"/>
      <p:bldP spid="16" grpId="0"/>
      <p:bldP spid="17" grpId="0"/>
      <p:bldP spid="1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11" name="Round Diagonal Corner Rectangle 10"/>
          <p:cNvSpPr/>
          <p:nvPr/>
        </p:nvSpPr>
        <p:spPr>
          <a:xfrm>
            <a:off x="889000" y="1295400"/>
            <a:ext cx="7340600" cy="4648200"/>
          </a:xfrm>
          <a:prstGeom prst="round2DiagRect">
            <a:avLst>
              <a:gd name="adj1" fmla="val 21"/>
              <a:gd name="adj2" fmla="val 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 descr="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3914" y="1524000"/>
            <a:ext cx="6916170" cy="422100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7522" y="6057900"/>
            <a:ext cx="20660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Name of the Client :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81200" y="6057900"/>
            <a:ext cx="11641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Luna Road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029200" y="6056868"/>
            <a:ext cx="106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Purpose :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43600" y="6056868"/>
            <a:ext cx="2399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Product modeled in 3D</a:t>
            </a:r>
          </a:p>
        </p:txBody>
      </p:sp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4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/>
      <p:bldP spid="15" grpId="0"/>
      <p:bldP spid="16" grpId="0"/>
      <p:bldP spid="1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11" name="Round Diagonal Corner Rectangle 10"/>
          <p:cNvSpPr/>
          <p:nvPr/>
        </p:nvSpPr>
        <p:spPr>
          <a:xfrm>
            <a:off x="889000" y="1295400"/>
            <a:ext cx="7340600" cy="4648200"/>
          </a:xfrm>
          <a:prstGeom prst="round2DiagRect">
            <a:avLst>
              <a:gd name="adj1" fmla="val 21"/>
              <a:gd name="adj2" fmla="val 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 descr="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3914" y="1524000"/>
            <a:ext cx="6916170" cy="422100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7522" y="6057900"/>
            <a:ext cx="20660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Name of the Client :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81200" y="6057900"/>
            <a:ext cx="9939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Eco </a:t>
            </a:r>
            <a:r>
              <a:rPr lang="en-US" dirty="0" err="1" smtClean="0">
                <a:solidFill>
                  <a:schemeClr val="bg1"/>
                </a:solidFill>
              </a:rPr>
              <a:t>Furn</a:t>
            </a:r>
            <a:endParaRPr lang="en-US" dirty="0" smtClean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029200" y="6056868"/>
            <a:ext cx="106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Purpose :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43600" y="6056868"/>
            <a:ext cx="21245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3D Commercial Intro</a:t>
            </a:r>
          </a:p>
        </p:txBody>
      </p:sp>
      <p:sp>
        <p:nvSpPr>
          <p:cNvPr id="13" name="Rounded Rectangle 12">
            <a:hlinkClick r:id="rId4"/>
          </p:cNvPr>
          <p:cNvSpPr/>
          <p:nvPr/>
        </p:nvSpPr>
        <p:spPr>
          <a:xfrm>
            <a:off x="152400" y="533400"/>
            <a:ext cx="1295400" cy="45720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accent5">
                    <a:lumMod val="75000"/>
                  </a:schemeClr>
                </a:solidFill>
              </a:rPr>
              <a:t>View Work</a:t>
            </a:r>
            <a:endParaRPr lang="en-US" sz="14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4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/>
      <p:bldP spid="15" grpId="0"/>
      <p:bldP spid="16" grpId="0"/>
      <p:bldP spid="17" grpId="0"/>
      <p:bldP spid="1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13" name="Rounded Rectangle 12">
            <a:hlinkClick r:id="rId3"/>
          </p:cNvPr>
          <p:cNvSpPr/>
          <p:nvPr/>
        </p:nvSpPr>
        <p:spPr>
          <a:xfrm>
            <a:off x="2895600" y="3581400"/>
            <a:ext cx="3276600" cy="60960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accent5">
                    <a:lumMod val="75000"/>
                  </a:schemeClr>
                </a:solidFill>
              </a:rPr>
              <a:t>View More 3D Works</a:t>
            </a:r>
            <a:endParaRPr lang="en-US" sz="14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72581" y="2625804"/>
            <a:ext cx="536396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Presentations</a:t>
            </a:r>
            <a:endParaRPr lang="en-US" sz="6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 descr="title_flow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07141" y="3543980"/>
            <a:ext cx="3129718" cy="1485220"/>
          </a:xfrm>
          <a:prstGeom prst="rect">
            <a:avLst/>
          </a:prstGeom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11" name="Round Diagonal Corner Rectangle 10"/>
          <p:cNvSpPr/>
          <p:nvPr/>
        </p:nvSpPr>
        <p:spPr>
          <a:xfrm>
            <a:off x="889000" y="1295400"/>
            <a:ext cx="7340600" cy="4648200"/>
          </a:xfrm>
          <a:prstGeom prst="round2DiagRect">
            <a:avLst>
              <a:gd name="adj1" fmla="val 21"/>
              <a:gd name="adj2" fmla="val 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 descr="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3914" y="1524000"/>
            <a:ext cx="6916170" cy="422100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7522" y="6057900"/>
            <a:ext cx="20660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Name of the Client :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81200" y="6057900"/>
            <a:ext cx="21091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Repute Office Needs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029200" y="6056868"/>
            <a:ext cx="106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Purpose :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43600" y="6056868"/>
            <a:ext cx="13511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Online Tutor</a:t>
            </a:r>
          </a:p>
        </p:txBody>
      </p:sp>
      <p:sp>
        <p:nvSpPr>
          <p:cNvPr id="13" name="Rounded Rectangle 12">
            <a:hlinkClick r:id="rId4"/>
          </p:cNvPr>
          <p:cNvSpPr/>
          <p:nvPr/>
        </p:nvSpPr>
        <p:spPr>
          <a:xfrm>
            <a:off x="152400" y="533400"/>
            <a:ext cx="1295400" cy="45720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accent5">
                    <a:lumMod val="75000"/>
                  </a:schemeClr>
                </a:solidFill>
              </a:rPr>
              <a:t>View Work</a:t>
            </a:r>
            <a:endParaRPr lang="en-US" sz="14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4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5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/>
      <p:bldP spid="15" grpId="0"/>
      <p:bldP spid="16" grpId="0"/>
      <p:bldP spid="17" grpId="0"/>
      <p:bldP spid="13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11" name="Round Diagonal Corner Rectangle 10"/>
          <p:cNvSpPr/>
          <p:nvPr/>
        </p:nvSpPr>
        <p:spPr>
          <a:xfrm>
            <a:off x="889000" y="1295400"/>
            <a:ext cx="7340600" cy="4648200"/>
          </a:xfrm>
          <a:prstGeom prst="round2DiagRect">
            <a:avLst>
              <a:gd name="adj1" fmla="val 21"/>
              <a:gd name="adj2" fmla="val 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 descr="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3915" y="1524000"/>
            <a:ext cx="6916168" cy="422100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7522" y="6057900"/>
            <a:ext cx="20660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Name of the Client :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81200" y="6057900"/>
            <a:ext cx="16900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Axiom Academy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029200" y="6056868"/>
            <a:ext cx="106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Purpose :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43600" y="6056868"/>
            <a:ext cx="22013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CD Presentation Intro</a:t>
            </a:r>
          </a:p>
        </p:txBody>
      </p:sp>
      <p:sp>
        <p:nvSpPr>
          <p:cNvPr id="13" name="Rounded Rectangle 12">
            <a:hlinkClick r:id="rId4"/>
          </p:cNvPr>
          <p:cNvSpPr/>
          <p:nvPr/>
        </p:nvSpPr>
        <p:spPr>
          <a:xfrm>
            <a:off x="152400" y="533400"/>
            <a:ext cx="1295400" cy="45720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accent5">
                    <a:lumMod val="75000"/>
                  </a:schemeClr>
                </a:solidFill>
              </a:rPr>
              <a:t>View Work</a:t>
            </a:r>
            <a:endParaRPr lang="en-US" sz="14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4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6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/>
      <p:bldP spid="15" grpId="0"/>
      <p:bldP spid="16" grpId="0"/>
      <p:bldP spid="17" grpId="0"/>
      <p:bldP spid="1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328252" y="2625804"/>
            <a:ext cx="445263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Our Offices</a:t>
            </a:r>
            <a:endParaRPr lang="en-US" sz="6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 descr="title_flow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07141" y="3543980"/>
            <a:ext cx="3129718" cy="1485220"/>
          </a:xfrm>
          <a:prstGeom prst="rect">
            <a:avLst/>
          </a:prstGeom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grpSp>
        <p:nvGrpSpPr>
          <p:cNvPr id="19" name="Group 18"/>
          <p:cNvGrpSpPr/>
          <p:nvPr/>
        </p:nvGrpSpPr>
        <p:grpSpPr>
          <a:xfrm>
            <a:off x="1085827" y="2209800"/>
            <a:ext cx="2354989" cy="3276600"/>
            <a:chOff x="1085827" y="1600200"/>
            <a:chExt cx="2354989" cy="3276600"/>
          </a:xfrm>
        </p:grpSpPr>
        <p:sp>
          <p:nvSpPr>
            <p:cNvPr id="9" name="TextBox 8"/>
            <p:cNvSpPr txBox="1"/>
            <p:nvPr/>
          </p:nvSpPr>
          <p:spPr>
            <a:xfrm>
              <a:off x="1235874" y="1600200"/>
              <a:ext cx="211692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Head Office (India)</a:t>
              </a:r>
              <a:endParaRPr lang="en-US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10" name="Picture 9" descr="title_flower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727200" y="1905000"/>
              <a:ext cx="1206500" cy="572549"/>
            </a:xfrm>
            <a:prstGeom prst="rect">
              <a:avLst/>
            </a:prstGeom>
          </p:spPr>
        </p:pic>
        <p:pic>
          <p:nvPicPr>
            <p:cNvPr id="13" name="Picture 12" descr="logo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19200" y="2967231"/>
              <a:ext cx="2221616" cy="707246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1085827" y="3743236"/>
              <a:ext cx="2114573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dirty="0" smtClean="0">
                  <a:solidFill>
                    <a:schemeClr val="bg1">
                      <a:lumMod val="85000"/>
                    </a:schemeClr>
                  </a:solidFill>
                </a:rPr>
                <a:t>City Center, 6</a:t>
              </a:r>
              <a:r>
                <a:rPr lang="en-US" sz="1100" baseline="30000" dirty="0" smtClean="0">
                  <a:solidFill>
                    <a:schemeClr val="bg1">
                      <a:lumMod val="85000"/>
                    </a:schemeClr>
                  </a:solidFill>
                </a:rPr>
                <a:t>th</a:t>
              </a:r>
              <a:r>
                <a:rPr lang="en-US" sz="1100" dirty="0" smtClean="0">
                  <a:solidFill>
                    <a:schemeClr val="bg1">
                      <a:lumMod val="85000"/>
                    </a:schemeClr>
                  </a:solidFill>
                </a:rPr>
                <a:t> Floor,</a:t>
              </a:r>
            </a:p>
            <a:p>
              <a:pPr algn="ctr"/>
              <a:r>
                <a:rPr lang="en-US" sz="1100" dirty="0" smtClean="0">
                  <a:solidFill>
                    <a:schemeClr val="bg1">
                      <a:lumMod val="85000"/>
                    </a:schemeClr>
                  </a:solidFill>
                </a:rPr>
                <a:t>Chennai-600 094.</a:t>
              </a:r>
            </a:p>
            <a:p>
              <a:pPr algn="ctr"/>
              <a:r>
                <a:rPr lang="en-US" sz="1100" dirty="0" smtClean="0">
                  <a:solidFill>
                    <a:schemeClr val="bg1">
                      <a:lumMod val="85000"/>
                    </a:schemeClr>
                  </a:solidFill>
                </a:rPr>
                <a:t>Tamil Nadu, INDIA.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295400" y="4445913"/>
              <a:ext cx="2098651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 smtClean="0">
                  <a:solidFill>
                    <a:schemeClr val="bg1">
                      <a:lumMod val="85000"/>
                    </a:schemeClr>
                  </a:solidFill>
                </a:rPr>
                <a:t>Phone   : </a:t>
              </a:r>
              <a:r>
                <a:rPr lang="en-US" sz="1100" dirty="0" smtClean="0">
                  <a:solidFill>
                    <a:schemeClr val="bg1"/>
                  </a:solidFill>
                </a:rPr>
                <a:t>+91-44-421 86 790</a:t>
              </a:r>
            </a:p>
            <a:p>
              <a:r>
                <a:rPr lang="en-US" sz="1100" dirty="0" smtClean="0">
                  <a:solidFill>
                    <a:schemeClr val="bg1">
                      <a:lumMod val="85000"/>
                    </a:schemeClr>
                  </a:solidFill>
                </a:rPr>
                <a:t>E-Mail   : </a:t>
              </a:r>
              <a:r>
                <a:rPr lang="en-US" sz="1100" dirty="0" smtClean="0">
                  <a:solidFill>
                    <a:schemeClr val="bg1"/>
                  </a:solidFill>
                </a:rPr>
                <a:t>support@e-orchids.com</a:t>
              </a: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5800194" y="2209800"/>
            <a:ext cx="2558505" cy="3267164"/>
            <a:chOff x="5800194" y="1600200"/>
            <a:chExt cx="2558505" cy="3267164"/>
          </a:xfrm>
        </p:grpSpPr>
        <p:sp>
          <p:nvSpPr>
            <p:cNvPr id="11" name="TextBox 10"/>
            <p:cNvSpPr txBox="1"/>
            <p:nvPr/>
          </p:nvSpPr>
          <p:spPr>
            <a:xfrm>
              <a:off x="5833526" y="1600200"/>
              <a:ext cx="20656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Bangladesh Office</a:t>
              </a:r>
              <a:endParaRPr lang="en-US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12" name="Picture 11" descr="title_flower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99200" y="1905000"/>
              <a:ext cx="1206500" cy="572549"/>
            </a:xfrm>
            <a:prstGeom prst="rect">
              <a:avLst/>
            </a:prstGeom>
          </p:spPr>
        </p:pic>
        <p:pic>
          <p:nvPicPr>
            <p:cNvPr id="16" name="Picture 15" descr="logo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800194" y="2971408"/>
              <a:ext cx="2221616" cy="707246"/>
            </a:xfrm>
            <a:prstGeom prst="rect">
              <a:avLst/>
            </a:prstGeom>
          </p:spPr>
        </p:pic>
        <p:sp>
          <p:nvSpPr>
            <p:cNvPr id="17" name="TextBox 16"/>
            <p:cNvSpPr txBox="1"/>
            <p:nvPr/>
          </p:nvSpPr>
          <p:spPr>
            <a:xfrm>
              <a:off x="6162951" y="3747413"/>
              <a:ext cx="1633782" cy="6001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100" dirty="0" smtClean="0">
                  <a:solidFill>
                    <a:schemeClr val="bg1">
                      <a:lumMod val="85000"/>
                    </a:schemeClr>
                  </a:solidFill>
                </a:rPr>
                <a:t>137/F, </a:t>
              </a:r>
              <a:r>
                <a:rPr lang="en-US" sz="1100" dirty="0" err="1" smtClean="0">
                  <a:solidFill>
                    <a:schemeClr val="bg1">
                      <a:lumMod val="85000"/>
                    </a:schemeClr>
                  </a:solidFill>
                </a:rPr>
                <a:t>Jahanara</a:t>
              </a:r>
              <a:r>
                <a:rPr lang="en-US" sz="1100" dirty="0" smtClean="0">
                  <a:solidFill>
                    <a:schemeClr val="bg1">
                      <a:lumMod val="85000"/>
                    </a:schemeClr>
                  </a:solidFill>
                </a:rPr>
                <a:t> Garden,</a:t>
              </a:r>
            </a:p>
            <a:p>
              <a:pPr algn="ctr"/>
              <a:r>
                <a:rPr lang="en-US" sz="1100" dirty="0" smtClean="0">
                  <a:solidFill>
                    <a:schemeClr val="bg1">
                      <a:lumMod val="85000"/>
                    </a:schemeClr>
                  </a:solidFill>
                </a:rPr>
                <a:t>Green Road, </a:t>
              </a:r>
              <a:r>
                <a:rPr lang="en-US" sz="1100" dirty="0" err="1" smtClean="0">
                  <a:solidFill>
                    <a:schemeClr val="bg1">
                      <a:lumMod val="85000"/>
                    </a:schemeClr>
                  </a:solidFill>
                </a:rPr>
                <a:t>Farmgate</a:t>
              </a:r>
              <a:r>
                <a:rPr lang="en-US" sz="1100" dirty="0" smtClean="0">
                  <a:solidFill>
                    <a:schemeClr val="bg1">
                      <a:lumMod val="85000"/>
                    </a:schemeClr>
                  </a:solidFill>
                </a:rPr>
                <a:t>,</a:t>
              </a:r>
            </a:p>
            <a:p>
              <a:pPr algn="ctr"/>
              <a:r>
                <a:rPr lang="en-US" sz="1100" dirty="0" smtClean="0">
                  <a:solidFill>
                    <a:schemeClr val="bg1">
                      <a:lumMod val="85000"/>
                    </a:schemeClr>
                  </a:solidFill>
                </a:rPr>
                <a:t>Dhaka-1215. Bangladesh.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936241" y="4436477"/>
              <a:ext cx="2422458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 smtClean="0">
                  <a:solidFill>
                    <a:schemeClr val="bg1">
                      <a:lumMod val="85000"/>
                    </a:schemeClr>
                  </a:solidFill>
                </a:rPr>
                <a:t>Hotline   : </a:t>
              </a:r>
              <a:r>
                <a:rPr lang="en-US" sz="1100" dirty="0" smtClean="0">
                  <a:solidFill>
                    <a:schemeClr val="bg1"/>
                  </a:solidFill>
                </a:rPr>
                <a:t>01758439935, 01750530055</a:t>
              </a:r>
            </a:p>
            <a:p>
              <a:r>
                <a:rPr lang="en-US" sz="1100" dirty="0" smtClean="0">
                  <a:solidFill>
                    <a:schemeClr val="bg1">
                      <a:lumMod val="85000"/>
                    </a:schemeClr>
                  </a:solidFill>
                </a:rPr>
                <a:t>E-Mail     : </a:t>
              </a:r>
              <a:r>
                <a:rPr lang="en-US" sz="1100" dirty="0" smtClean="0">
                  <a:solidFill>
                    <a:schemeClr val="bg1"/>
                  </a:solidFill>
                </a:rPr>
                <a:t>bangladesh@e-orchids.com</a:t>
              </a:r>
            </a:p>
          </p:txBody>
        </p:sp>
      </p:grpSp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42973" y="6578600"/>
            <a:ext cx="3153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85000"/>
                  </a:schemeClr>
                </a:solidFill>
                <a:latin typeface="Trebuchet MS" pitchFamily="34" charset="0"/>
              </a:rPr>
              <a:t>bangladesh@e-orchids.com | www.e-orchids.com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152400"/>
            <a:ext cx="2700338" cy="85964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460087" y="2625804"/>
            <a:ext cx="418896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Thank You</a:t>
            </a:r>
            <a:endParaRPr lang="en-US" sz="6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 descr="title_flow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07141" y="3543980"/>
            <a:ext cx="3129718" cy="1485220"/>
          </a:xfrm>
          <a:prstGeom prst="rect">
            <a:avLst/>
          </a:prstGeom>
        </p:spPr>
      </p:pic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589</TotalTime>
  <Words>754</Words>
  <Application>Microsoft Office PowerPoint</Application>
  <PresentationFormat>On-screen Show (4:3)</PresentationFormat>
  <Paragraphs>231</Paragraphs>
  <Slides>53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4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Musthafa Kamal</dc:creator>
  <cp:lastModifiedBy>e-Orchids</cp:lastModifiedBy>
  <cp:revision>219</cp:revision>
  <dcterms:created xsi:type="dcterms:W3CDTF">2010-04-13T06:37:44Z</dcterms:created>
  <dcterms:modified xsi:type="dcterms:W3CDTF">2011-07-05T10:03:31Z</dcterms:modified>
</cp:coreProperties>
</file>